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6"/>
  </p:notesMasterIdLst>
  <p:handoutMasterIdLst>
    <p:handoutMasterId r:id="rId27"/>
  </p:handoutMasterIdLst>
  <p:sldIdLst>
    <p:sldId id="1118" r:id="rId5"/>
    <p:sldId id="1595" r:id="rId6"/>
    <p:sldId id="1576" r:id="rId7"/>
    <p:sldId id="1526" r:id="rId8"/>
    <p:sldId id="1527" r:id="rId9"/>
    <p:sldId id="1596" r:id="rId10"/>
    <p:sldId id="1582" r:id="rId11"/>
    <p:sldId id="1611" r:id="rId12"/>
    <p:sldId id="1589" r:id="rId13"/>
    <p:sldId id="1600" r:id="rId14"/>
    <p:sldId id="1598" r:id="rId15"/>
    <p:sldId id="1599" r:id="rId16"/>
    <p:sldId id="1602" r:id="rId17"/>
    <p:sldId id="1607" r:id="rId18"/>
    <p:sldId id="1608" r:id="rId19"/>
    <p:sldId id="1609" r:id="rId20"/>
    <p:sldId id="1604" r:id="rId21"/>
    <p:sldId id="1565" r:id="rId22"/>
    <p:sldId id="1587" r:id="rId23"/>
    <p:sldId id="1613" r:id="rId24"/>
    <p:sldId id="1614" r:id="rId2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1118"/>
          </p14:sldIdLst>
        </p14:section>
        <p14:section name="Introduction" id="{196C0742-B830-455F-86F2-30C163125497}">
          <p14:sldIdLst>
            <p14:sldId id="1595"/>
            <p14:sldId id="1576"/>
            <p14:sldId id="1526"/>
            <p14:sldId id="1527"/>
          </p14:sldIdLst>
        </p14:section>
        <p14:section name="SciML methods" id="{0FC1FF40-E33B-44CD-9835-1E91CFBE0606}">
          <p14:sldIdLst>
            <p14:sldId id="1596"/>
            <p14:sldId id="1582"/>
            <p14:sldId id="1611"/>
            <p14:sldId id="1589"/>
            <p14:sldId id="1600"/>
            <p14:sldId id="1598"/>
            <p14:sldId id="1599"/>
            <p14:sldId id="1602"/>
            <p14:sldId id="1607"/>
            <p14:sldId id="1608"/>
            <p14:sldId id="1609"/>
          </p14:sldIdLst>
        </p14:section>
        <p14:section name="Neuromancer" id="{455E1B06-C6AA-4759-8477-EBBA8271422E}">
          <p14:sldIdLst>
            <p14:sldId id="1604"/>
            <p14:sldId id="1565"/>
            <p14:sldId id="1587"/>
            <p14:sldId id="1613"/>
            <p14:sldId id="1614"/>
          </p14:sldIdLst>
        </p14:section>
        <p14:section name="Contributions" id="{768E59B8-901D-4768-BE5B-AB7E3648D442}">
          <p14:sldIdLst/>
        </p14:section>
        <p14:section name="Backup slides" id="{BD6C706F-F5BD-D948-A9B9-CA16563CB12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AC8"/>
    <a:srgbClr val="9D7FAD"/>
    <a:srgbClr val="C5B3D4"/>
    <a:srgbClr val="6BB56B"/>
    <a:srgbClr val="F4F7F5"/>
    <a:srgbClr val="CC5D7A"/>
    <a:srgbClr val="E77062"/>
    <a:srgbClr val="040451"/>
    <a:srgbClr val="802A7F"/>
    <a:srgbClr val="EF8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838CE-29A7-4F7F-9BA2-E06A7503BC40}" v="1" dt="2024-07-10T10:28:17.850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41" autoAdjust="0"/>
  </p:normalViewPr>
  <p:slideViewPr>
    <p:cSldViewPr snapToGrid="0">
      <p:cViewPr varScale="1">
        <p:scale>
          <a:sx n="61" d="100"/>
          <a:sy n="61" d="100"/>
        </p:scale>
        <p:origin x="102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55CFDE4-F4DF-42B2-B582-D1343D3A57B6}"/>
    <pc:docChg chg="custSel addSld delSld modSld modSection">
      <pc:chgData name="Drgona, Jan" userId="8107277a-43fb-42e1-8aa0-684adf187181" providerId="ADAL" clId="{A55CFDE4-F4DF-42B2-B582-D1343D3A57B6}" dt="2024-03-26T14:58:36.944" v="28"/>
      <pc:docMkLst>
        <pc:docMk/>
      </pc:docMkLst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244961172" sldId="273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165423220" sldId="28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20162058" sldId="630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088684960" sldId="852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28018078" sldId="1116"/>
        </pc:sldMkLst>
      </pc:sldChg>
      <pc:sldChg chg="add del">
        <pc:chgData name="Drgona, Jan" userId="8107277a-43fb-42e1-8aa0-684adf187181" providerId="ADAL" clId="{A55CFDE4-F4DF-42B2-B582-D1343D3A57B6}" dt="2024-03-26T14:56:42.605" v="3" actId="47"/>
        <pc:sldMkLst>
          <pc:docMk/>
          <pc:sldMk cId="1152154647" sldId="1117"/>
        </pc:sldMkLst>
      </pc:sldChg>
      <pc:sldChg chg="modSp mod">
        <pc:chgData name="Drgona, Jan" userId="8107277a-43fb-42e1-8aa0-684adf187181" providerId="ADAL" clId="{A55CFDE4-F4DF-42B2-B582-D1343D3A57B6}" dt="2024-03-26T14:56:39.694" v="2"/>
        <pc:sldMkLst>
          <pc:docMk/>
          <pc:sldMk cId="3565765422" sldId="1118"/>
        </pc:sldMkLst>
        <pc:spChg chg="mod">
          <ac:chgData name="Drgona, Jan" userId="8107277a-43fb-42e1-8aa0-684adf187181" providerId="ADAL" clId="{A55CFDE4-F4DF-42B2-B582-D1343D3A57B6}" dt="2024-03-26T14:56:39.694" v="2"/>
          <ac:spMkLst>
            <pc:docMk/>
            <pc:sldMk cId="3565765422" sldId="1118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309659687" sldId="113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651697254" sldId="1357"/>
        </pc:sldMkLst>
      </pc:sldChg>
      <pc:sldChg chg="addSp delSp modSp add mod">
        <pc:chgData name="Drgona, Jan" userId="8107277a-43fb-42e1-8aa0-684adf187181" providerId="ADAL" clId="{A55CFDE4-F4DF-42B2-B582-D1343D3A57B6}" dt="2024-03-26T14:58:35.458" v="27"/>
        <pc:sldMkLst>
          <pc:docMk/>
          <pc:sldMk cId="4206595840" sldId="1406"/>
        </pc:sldMkLst>
        <pc:spChg chg="mod">
          <ac:chgData name="Drgona, Jan" userId="8107277a-43fb-42e1-8aa0-684adf187181" providerId="ADAL" clId="{A55CFDE4-F4DF-42B2-B582-D1343D3A57B6}" dt="2024-03-26T14:57:27.041" v="9" actId="404"/>
          <ac:spMkLst>
            <pc:docMk/>
            <pc:sldMk cId="4206595840" sldId="1406"/>
            <ac:spMk id="2" creationId="{7F5FD97D-AD65-A14D-A584-DF7F474A1613}"/>
          </ac:spMkLst>
        </pc:spChg>
        <pc:spChg chg="add mod">
          <ac:chgData name="Drgona, Jan" userId="8107277a-43fb-42e1-8aa0-684adf187181" providerId="ADAL" clId="{A55CFDE4-F4DF-42B2-B582-D1343D3A57B6}" dt="2024-03-26T14:58:35.458" v="27"/>
          <ac:spMkLst>
            <pc:docMk/>
            <pc:sldMk cId="4206595840" sldId="1406"/>
            <ac:spMk id="3" creationId="{F8BD2A97-38D0-AA91-7124-60BFA7197FFF}"/>
          </ac:spMkLst>
        </pc:spChg>
        <pc:spChg chg="mod">
          <ac:chgData name="Drgona, Jan" userId="8107277a-43fb-42e1-8aa0-684adf187181" providerId="ADAL" clId="{A55CFDE4-F4DF-42B2-B582-D1343D3A57B6}" dt="2024-03-26T14:58:12.605" v="21" actId="255"/>
          <ac:spMkLst>
            <pc:docMk/>
            <pc:sldMk cId="4206595840" sldId="1406"/>
            <ac:spMk id="4" creationId="{073E03B2-5729-4D3B-82CC-49F55C985010}"/>
          </ac:spMkLst>
        </pc:spChg>
        <pc:spChg chg="mod">
          <ac:chgData name="Drgona, Jan" userId="8107277a-43fb-42e1-8aa0-684adf187181" providerId="ADAL" clId="{A55CFDE4-F4DF-42B2-B582-D1343D3A57B6}" dt="2024-03-26T14:58:08.433" v="20" actId="255"/>
          <ac:spMkLst>
            <pc:docMk/>
            <pc:sldMk cId="4206595840" sldId="1406"/>
            <ac:spMk id="10" creationId="{82263B9E-B9E2-490F-8DE9-035C890825CD}"/>
          </ac:spMkLst>
        </pc:spChg>
        <pc:spChg chg="mod">
          <ac:chgData name="Drgona, Jan" userId="8107277a-43fb-42e1-8aa0-684adf187181" providerId="ADAL" clId="{A55CFDE4-F4DF-42B2-B582-D1343D3A57B6}" dt="2024-03-26T14:58:05.660" v="19" actId="255"/>
          <ac:spMkLst>
            <pc:docMk/>
            <pc:sldMk cId="4206595840" sldId="1406"/>
            <ac:spMk id="11" creationId="{FC36ED43-9B57-46D5-AEEC-0ED0D41C2090}"/>
          </ac:spMkLst>
        </pc:spChg>
        <pc:spChg chg="mod">
          <ac:chgData name="Drgona, Jan" userId="8107277a-43fb-42e1-8aa0-684adf187181" providerId="ADAL" clId="{A55CFDE4-F4DF-42B2-B582-D1343D3A57B6}" dt="2024-03-26T14:57:58.349" v="17" actId="255"/>
          <ac:spMkLst>
            <pc:docMk/>
            <pc:sldMk cId="4206595840" sldId="1406"/>
            <ac:spMk id="12" creationId="{6874337D-466C-4F0D-A194-C6CC6EA1D759}"/>
          </ac:spMkLst>
        </pc:spChg>
        <pc:spChg chg="mod">
          <ac:chgData name="Drgona, Jan" userId="8107277a-43fb-42e1-8aa0-684adf187181" providerId="ADAL" clId="{A55CFDE4-F4DF-42B2-B582-D1343D3A57B6}" dt="2024-03-26T14:57:53.853" v="16" actId="255"/>
          <ac:spMkLst>
            <pc:docMk/>
            <pc:sldMk cId="4206595840" sldId="1406"/>
            <ac:spMk id="13" creationId="{1EA526E4-BB79-4FC3-9E35-D6D9C49B51EA}"/>
          </ac:spMkLst>
        </pc:spChg>
        <pc:spChg chg="mod">
          <ac:chgData name="Drgona, Jan" userId="8107277a-43fb-42e1-8aa0-684adf187181" providerId="ADAL" clId="{A55CFDE4-F4DF-42B2-B582-D1343D3A57B6}" dt="2024-03-26T14:58:01.411" v="18" actId="255"/>
          <ac:spMkLst>
            <pc:docMk/>
            <pc:sldMk cId="4206595840" sldId="1406"/>
            <ac:spMk id="14" creationId="{5F6BCCDC-9AFB-4C91-A1B7-8CF8CB85E280}"/>
          </ac:spMkLst>
        </pc:spChg>
        <pc:spChg chg="del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18" creationId="{96EE1818-8A21-464B-AB97-0D3C4FBEA812}"/>
          </ac:spMkLst>
        </pc:spChg>
        <pc:spChg chg="del">
          <ac:chgData name="Drgona, Jan" userId="8107277a-43fb-42e1-8aa0-684adf187181" providerId="ADAL" clId="{A55CFDE4-F4DF-42B2-B582-D1343D3A57B6}" dt="2024-03-26T14:58:27.411" v="25" actId="478"/>
          <ac:spMkLst>
            <pc:docMk/>
            <pc:sldMk cId="4206595840" sldId="1406"/>
            <ac:spMk id="21" creationId="{19106287-6838-42B7-AE78-DB29111671E1}"/>
          </ac:spMkLst>
        </pc:spChg>
        <pc:spChg chg="del mod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22" creationId="{85AC631B-7B62-47E2-9E5F-6D29EEAA000F}"/>
          </ac:spMkLst>
        </pc:spChg>
        <pc:spChg chg="del mod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24" creationId="{DF8707CA-F61F-49F2-9760-C2726FB99A60}"/>
          </ac:spMkLst>
        </pc:spChg>
        <pc:picChg chg="del">
          <ac:chgData name="Drgona, Jan" userId="8107277a-43fb-42e1-8aa0-684adf187181" providerId="ADAL" clId="{A55CFDE4-F4DF-42B2-B582-D1343D3A57B6}" dt="2024-03-26T14:58:26.208" v="24" actId="478"/>
          <ac:picMkLst>
            <pc:docMk/>
            <pc:sldMk cId="4206595840" sldId="1406"/>
            <ac:picMk id="8" creationId="{58D243CD-ECA9-4343-A350-F7A0DBBD33F2}"/>
          </ac:picMkLst>
        </pc:pic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892426157" sldId="141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773397961" sldId="1418"/>
        </pc:sldMkLst>
      </pc:sldChg>
      <pc:sldChg chg="addSp modSp add mod">
        <pc:chgData name="Drgona, Jan" userId="8107277a-43fb-42e1-8aa0-684adf187181" providerId="ADAL" clId="{A55CFDE4-F4DF-42B2-B582-D1343D3A57B6}" dt="2024-03-26T14:58:34.156" v="26"/>
        <pc:sldMkLst>
          <pc:docMk/>
          <pc:sldMk cId="1027847982" sldId="1427"/>
        </pc:sldMkLst>
        <pc:spChg chg="mod">
          <ac:chgData name="Drgona, Jan" userId="8107277a-43fb-42e1-8aa0-684adf187181" providerId="ADAL" clId="{A55CFDE4-F4DF-42B2-B582-D1343D3A57B6}" dt="2024-03-26T14:57:21.913" v="7" actId="404"/>
          <ac:spMkLst>
            <pc:docMk/>
            <pc:sldMk cId="1027847982" sldId="1427"/>
            <ac:spMk id="2" creationId="{7F5FD97D-AD65-A14D-A584-DF7F474A1613}"/>
          </ac:spMkLst>
        </pc:spChg>
        <pc:spChg chg="add mod">
          <ac:chgData name="Drgona, Jan" userId="8107277a-43fb-42e1-8aa0-684adf187181" providerId="ADAL" clId="{A55CFDE4-F4DF-42B2-B582-D1343D3A57B6}" dt="2024-03-26T14:58:34.156" v="26"/>
          <ac:spMkLst>
            <pc:docMk/>
            <pc:sldMk cId="1027847982" sldId="1427"/>
            <ac:spMk id="3" creationId="{521162D9-ACBA-9C85-D6F8-D27043503880}"/>
          </ac:spMkLst>
        </pc:spChg>
      </pc:sldChg>
      <pc:sldChg chg="modSp add del mod">
        <pc:chgData name="Drgona, Jan" userId="8107277a-43fb-42e1-8aa0-684adf187181" providerId="ADAL" clId="{A55CFDE4-F4DF-42B2-B582-D1343D3A57B6}" dt="2024-03-26T14:58:22.793" v="23" actId="47"/>
        <pc:sldMkLst>
          <pc:docMk/>
          <pc:sldMk cId="4106608496" sldId="1428"/>
        </pc:sldMkLst>
        <pc:spChg chg="mod">
          <ac:chgData name="Drgona, Jan" userId="8107277a-43fb-42e1-8aa0-684adf187181" providerId="ADAL" clId="{A55CFDE4-F4DF-42B2-B582-D1343D3A57B6}" dt="2024-03-26T14:57:24.424" v="8" actId="404"/>
          <ac:spMkLst>
            <pc:docMk/>
            <pc:sldMk cId="4106608496" sldId="1428"/>
            <ac:spMk id="2" creationId="{7F5FD97D-AD65-A14D-A584-DF7F474A1613}"/>
          </ac:spMkLst>
        </pc:sp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02003084" sldId="1495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384362676" sldId="149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65259775" sldId="149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255674926" sldId="151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126851587" sldId="151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669509557" sldId="152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988280245" sldId="1527"/>
        </pc:sldMkLst>
      </pc:sldChg>
      <pc:sldChg chg="modSp add mod">
        <pc:chgData name="Drgona, Jan" userId="8107277a-43fb-42e1-8aa0-684adf187181" providerId="ADAL" clId="{A55CFDE4-F4DF-42B2-B582-D1343D3A57B6}" dt="2024-03-26T14:56:51.348" v="6" actId="255"/>
        <pc:sldMkLst>
          <pc:docMk/>
          <pc:sldMk cId="2673599166" sldId="1531"/>
        </pc:sldMkLst>
        <pc:spChg chg="mod">
          <ac:chgData name="Drgona, Jan" userId="8107277a-43fb-42e1-8aa0-684adf187181" providerId="ADAL" clId="{A55CFDE4-F4DF-42B2-B582-D1343D3A57B6}" dt="2024-03-26T14:56:51.348" v="6" actId="255"/>
          <ac:spMkLst>
            <pc:docMk/>
            <pc:sldMk cId="2673599166" sldId="1531"/>
            <ac:spMk id="12" creationId="{FD77B159-7718-027F-8F33-EF5E98A0640F}"/>
          </ac:spMkLst>
        </pc:spChg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4099153221" sldId="1532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401736450" sldId="1534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833695061" sldId="154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49149362" sldId="1565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003398688" sldId="156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4183417831" sldId="156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80583445" sldId="1568"/>
        </pc:sldMkLst>
      </pc:sldChg>
      <pc:sldChg chg="add del">
        <pc:chgData name="Drgona, Jan" userId="8107277a-43fb-42e1-8aa0-684adf187181" providerId="ADAL" clId="{A55CFDE4-F4DF-42B2-B582-D1343D3A57B6}" dt="2024-03-26T14:56:20.182" v="1"/>
        <pc:sldMkLst>
          <pc:docMk/>
          <pc:sldMk cId="1337517878" sldId="156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44208695" sldId="1570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1345141335" sldId="1570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1208458675" sldId="157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25215353" sldId="157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149932577" sldId="157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218377312" sldId="157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27309935" sldId="157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508375812" sldId="1580"/>
        </pc:sldMkLst>
      </pc:sldChg>
      <pc:sldChg chg="addSp modSp add">
        <pc:chgData name="Drgona, Jan" userId="8107277a-43fb-42e1-8aa0-684adf187181" providerId="ADAL" clId="{A55CFDE4-F4DF-42B2-B582-D1343D3A57B6}" dt="2024-03-26T14:58:36.944" v="28"/>
        <pc:sldMkLst>
          <pc:docMk/>
          <pc:sldMk cId="3666170016" sldId="1581"/>
        </pc:sldMkLst>
        <pc:spChg chg="add mod">
          <ac:chgData name="Drgona, Jan" userId="8107277a-43fb-42e1-8aa0-684adf187181" providerId="ADAL" clId="{A55CFDE4-F4DF-42B2-B582-D1343D3A57B6}" dt="2024-03-26T14:58:36.944" v="28"/>
          <ac:spMkLst>
            <pc:docMk/>
            <pc:sldMk cId="3666170016" sldId="1581"/>
            <ac:spMk id="3" creationId="{F40D933A-BCFD-069D-25A5-D0E83536722C}"/>
          </ac:spMkLst>
        </pc:spChg>
      </pc:sldChg>
    </pc:docChg>
  </pc:docChgLst>
  <pc:docChgLst>
    <pc:chgData name="Drgona, Jan" userId="8107277a-43fb-42e1-8aa0-684adf187181" providerId="ADAL" clId="{464C8FBA-A678-47A1-B282-38BA2FCFBA7B}"/>
    <pc:docChg chg="undo custSel addSld delSld modSld sldOrd addSection modSection">
      <pc:chgData name="Drgona, Jan" userId="8107277a-43fb-42e1-8aa0-684adf187181" providerId="ADAL" clId="{464C8FBA-A678-47A1-B282-38BA2FCFBA7B}" dt="2024-03-27T17:16:02.227" v="5214" actId="2696"/>
      <pc:docMkLst>
        <pc:docMk/>
      </pc:docMkLst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1244961172" sldId="273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1165423220" sldId="281"/>
        </pc:sldMkLst>
        <pc:spChg chg="mod">
          <ac:chgData name="Drgona, Jan" userId="8107277a-43fb-42e1-8aa0-684adf187181" providerId="ADAL" clId="{464C8FBA-A678-47A1-B282-38BA2FCFBA7B}" dt="2024-03-27T02:07:58.927" v="5036" actId="255"/>
          <ac:spMkLst>
            <pc:docMk/>
            <pc:sldMk cId="1165423220" sldId="281"/>
            <ac:spMk id="3" creationId="{C02DDCAC-DB40-42AA-84D5-1F56C162BF1B}"/>
          </ac:spMkLst>
        </pc:spChg>
        <pc:spChg chg="mod">
          <ac:chgData name="Drgona, Jan" userId="8107277a-43fb-42e1-8aa0-684adf187181" providerId="ADAL" clId="{464C8FBA-A678-47A1-B282-38BA2FCFBA7B}" dt="2024-03-27T01:52:42.052" v="4660" actId="255"/>
          <ac:spMkLst>
            <pc:docMk/>
            <pc:sldMk cId="1165423220" sldId="281"/>
            <ac:spMk id="4" creationId="{806AC1D1-45E0-FA54-4401-6E471B879699}"/>
          </ac:spMkLst>
        </pc:spChg>
        <pc:spChg chg="mod">
          <ac:chgData name="Drgona, Jan" userId="8107277a-43fb-42e1-8aa0-684adf187181" providerId="ADAL" clId="{464C8FBA-A678-47A1-B282-38BA2FCFBA7B}" dt="2024-03-27T02:08:09.988" v="5037" actId="255"/>
          <ac:spMkLst>
            <pc:docMk/>
            <pc:sldMk cId="1165423220" sldId="281"/>
            <ac:spMk id="10" creationId="{744AEE57-C02C-EB4D-AB40-30C4CF48047A}"/>
          </ac:spMkLst>
        </pc:sp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120162058" sldId="630"/>
        </pc:sldMkLst>
      </pc:sldChg>
      <pc:sldChg chg="del">
        <pc:chgData name="Drgona, Jan" userId="8107277a-43fb-42e1-8aa0-684adf187181" providerId="ADAL" clId="{464C8FBA-A678-47A1-B282-38BA2FCFBA7B}" dt="2024-03-27T00:44:15.706" v="3310" actId="47"/>
        <pc:sldMkLst>
          <pc:docMk/>
          <pc:sldMk cId="1088684960" sldId="852"/>
        </pc:sldMkLst>
      </pc:sldChg>
      <pc:sldChg chg="modSp del mod modShow">
        <pc:chgData name="Drgona, Jan" userId="8107277a-43fb-42e1-8aa0-684adf187181" providerId="ADAL" clId="{464C8FBA-A678-47A1-B282-38BA2FCFBA7B}" dt="2024-03-27T01:29:11.345" v="4317" actId="47"/>
        <pc:sldMkLst>
          <pc:docMk/>
          <pc:sldMk cId="328018078" sldId="1116"/>
        </pc:sldMkLst>
        <pc:spChg chg="mod">
          <ac:chgData name="Drgona, Jan" userId="8107277a-43fb-42e1-8aa0-684adf187181" providerId="ADAL" clId="{464C8FBA-A678-47A1-B282-38BA2FCFBA7B}" dt="2024-03-26T15:52:14.974" v="65" actId="255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3:51.136" v="987" actId="108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464C8FBA-A678-47A1-B282-38BA2FCFBA7B}" dt="2024-03-27T15:44:36.137" v="5157" actId="403"/>
        <pc:sldMkLst>
          <pc:docMk/>
          <pc:sldMk cId="3565765422" sldId="1118"/>
        </pc:sldMkLst>
        <pc:spChg chg="mod">
          <ac:chgData name="Drgona, Jan" userId="8107277a-43fb-42e1-8aa0-684adf187181" providerId="ADAL" clId="{464C8FBA-A678-47A1-B282-38BA2FCFBA7B}" dt="2024-03-27T15:44:36.137" v="5157" actId="403"/>
          <ac:spMkLst>
            <pc:docMk/>
            <pc:sldMk cId="3565765422" sldId="1118"/>
            <ac:spMk id="2" creationId="{8BDFD0D9-1CAC-4FBD-8120-CBD5A07EB995}"/>
          </ac:spMkLst>
        </pc:sp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1309659687" sldId="1139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651697254" sldId="1357"/>
        </pc:sldMkLst>
        <pc:spChg chg="mod">
          <ac:chgData name="Drgona, Jan" userId="8107277a-43fb-42e1-8aa0-684adf187181" providerId="ADAL" clId="{464C8FBA-A678-47A1-B282-38BA2FCFBA7B}" dt="2024-03-27T02:07:35.508" v="5027" actId="255"/>
          <ac:spMkLst>
            <pc:docMk/>
            <pc:sldMk cId="651697254" sldId="1357"/>
            <ac:spMk id="3" creationId="{C02DDCAC-DB40-42AA-84D5-1F56C162BF1B}"/>
          </ac:spMkLst>
        </pc:spChg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4206595840" sldId="1406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892426157" sldId="1417"/>
        </pc:sldMkLst>
        <pc:spChg chg="mod">
          <ac:chgData name="Drgona, Jan" userId="8107277a-43fb-42e1-8aa0-684adf187181" providerId="ADAL" clId="{464C8FBA-A678-47A1-B282-38BA2FCFBA7B}" dt="2024-03-27T02:07:47.859" v="5035" actId="20577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464C8FBA-A678-47A1-B282-38BA2FCFBA7B}" dt="2024-03-27T01:48:50.640" v="4568" actId="255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464C8FBA-A678-47A1-B282-38BA2FCFBA7B}" dt="2024-03-27T01:48:53.932" v="4569" actId="255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464C8FBA-A678-47A1-B282-38BA2FCFBA7B}" dt="2024-03-27T01:52:56.656" v="4662" actId="255"/>
          <ac:spMkLst>
            <pc:docMk/>
            <pc:sldMk cId="892426157" sldId="1417"/>
            <ac:spMk id="13" creationId="{A31A1DCA-581A-2A45-9F44-69EF7D36DA5E}"/>
          </ac:spMkLst>
        </pc:spChg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773397961" sldId="1418"/>
        </pc:sldMkLst>
        <pc:spChg chg="mod">
          <ac:chgData name="Drgona, Jan" userId="8107277a-43fb-42e1-8aa0-684adf187181" providerId="ADAL" clId="{464C8FBA-A678-47A1-B282-38BA2FCFBA7B}" dt="2024-03-27T00:52:43.599" v="3644" actId="20577"/>
          <ac:spMkLst>
            <pc:docMk/>
            <pc:sldMk cId="3773397961" sldId="1418"/>
            <ac:spMk id="3" creationId="{82900DBC-2E1F-46F6-8879-C780EF5D11E0}"/>
          </ac:spMkLst>
        </pc:spChg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02003084" sldId="1495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384362676" sldId="1497"/>
        </pc:sldMkLst>
        <pc:spChg chg="mod">
          <ac:chgData name="Drgona, Jan" userId="8107277a-43fb-42e1-8aa0-684adf187181" providerId="ADAL" clId="{464C8FBA-A678-47A1-B282-38BA2FCFBA7B}" dt="2024-03-27T00:52:46.310" v="3645" actId="20577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464C8FBA-A678-47A1-B282-38BA2FCFBA7B}" dt="2024-03-27T02:07:24.656" v="5026" actId="1035"/>
          <ac:spMkLst>
            <pc:docMk/>
            <pc:sldMk cId="3384362676" sldId="1497"/>
            <ac:spMk id="19" creationId="{EC1AC20F-ACA2-4D34-AF23-26B0B676A76E}"/>
          </ac:spMkLst>
        </pc:spChg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165259775" sldId="1498"/>
        </pc:sldMkLst>
        <pc:spChg chg="mod">
          <ac:chgData name="Drgona, Jan" userId="8107277a-43fb-42e1-8aa0-684adf187181" providerId="ADAL" clId="{464C8FBA-A678-47A1-B282-38BA2FCFBA7B}" dt="2024-03-27T02:04:52.484" v="4995" actId="255"/>
          <ac:spMkLst>
            <pc:docMk/>
            <pc:sldMk cId="3165259775" sldId="1498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7T02:06:38.606" v="5007" actId="255"/>
          <ac:spMkLst>
            <pc:docMk/>
            <pc:sldMk cId="3165259775" sldId="1498"/>
            <ac:spMk id="29" creationId="{0ABFE510-24D3-46CD-8696-49445646B79A}"/>
          </ac:spMkLst>
        </pc:spChg>
      </pc:sldChg>
      <pc:sldChg chg="addSp delSp modSp mod ord">
        <pc:chgData name="Drgona, Jan" userId="8107277a-43fb-42e1-8aa0-684adf187181" providerId="ADAL" clId="{464C8FBA-A678-47A1-B282-38BA2FCFBA7B}" dt="2024-03-27T17:15:17.776" v="5213" actId="1038"/>
        <pc:sldMkLst>
          <pc:docMk/>
          <pc:sldMk cId="2255674926" sldId="1517"/>
        </pc:sldMkLst>
        <pc:spChg chg="mod">
          <ac:chgData name="Drgona, Jan" userId="8107277a-43fb-42e1-8aa0-684adf187181" providerId="ADAL" clId="{464C8FBA-A678-47A1-B282-38BA2FCFBA7B}" dt="2024-03-27T17:15:17.776" v="5213" actId="1038"/>
          <ac:spMkLst>
            <pc:docMk/>
            <pc:sldMk cId="2255674926" sldId="1517"/>
            <ac:spMk id="30" creationId="{4BB5C7A5-1DCB-4876-9D72-C59266B26EBA}"/>
          </ac:spMkLst>
        </pc:spChg>
        <pc:picChg chg="add mod">
          <ac:chgData name="Drgona, Jan" userId="8107277a-43fb-42e1-8aa0-684adf187181" providerId="ADAL" clId="{464C8FBA-A678-47A1-B282-38BA2FCFBA7B}" dt="2024-03-27T17:15:07.222" v="5182" actId="14100"/>
          <ac:picMkLst>
            <pc:docMk/>
            <pc:sldMk cId="2255674926" sldId="1517"/>
            <ac:picMk id="6" creationId="{43EC2017-B05A-B224-BDBE-97302C7370A4}"/>
          </ac:picMkLst>
        </pc:picChg>
        <pc:picChg chg="del">
          <ac:chgData name="Drgona, Jan" userId="8107277a-43fb-42e1-8aa0-684adf187181" providerId="ADAL" clId="{464C8FBA-A678-47A1-B282-38BA2FCFBA7B}" dt="2024-03-27T17:14:59.113" v="5179" actId="478"/>
          <ac:picMkLst>
            <pc:docMk/>
            <pc:sldMk cId="2255674926" sldId="1517"/>
            <ac:picMk id="2056" creationId="{39AAE337-1CF8-4317-AC30-B9F2F75A70F4}"/>
          </ac:picMkLst>
        </pc:picChg>
      </pc:sldChg>
      <pc:sldChg chg="modSp del mod modShow">
        <pc:chgData name="Drgona, Jan" userId="8107277a-43fb-42e1-8aa0-684adf187181" providerId="ADAL" clId="{464C8FBA-A678-47A1-B282-38BA2FCFBA7B}" dt="2024-03-27T01:47:56.402" v="4528" actId="47"/>
        <pc:sldMkLst>
          <pc:docMk/>
          <pc:sldMk cId="2126851587" sldId="1518"/>
        </pc:sldMkLst>
        <pc:spChg chg="mod">
          <ac:chgData name="Drgona, Jan" userId="8107277a-43fb-42e1-8aa0-684adf187181" providerId="ADAL" clId="{464C8FBA-A678-47A1-B282-38BA2FCFBA7B}" dt="2024-03-27T00:51:22.029" v="3618" actId="20577"/>
          <ac:spMkLst>
            <pc:docMk/>
            <pc:sldMk cId="2126851587" sldId="1518"/>
            <ac:spMk id="3" creationId="{195D5435-C29E-A956-3B43-BC7250B2F665}"/>
          </ac:spMkLst>
        </pc:spChg>
      </pc:sldChg>
      <pc:sldChg chg="modSp mod ord modShow">
        <pc:chgData name="Drgona, Jan" userId="8107277a-43fb-42e1-8aa0-684adf187181" providerId="ADAL" clId="{464C8FBA-A678-47A1-B282-38BA2FCFBA7B}" dt="2024-03-26T22:50:32.063" v="1363" actId="20577"/>
        <pc:sldMkLst>
          <pc:docMk/>
          <pc:sldMk cId="669509557" sldId="1526"/>
        </pc:sldMkLst>
        <pc:spChg chg="mod">
          <ac:chgData name="Drgona, Jan" userId="8107277a-43fb-42e1-8aa0-684adf187181" providerId="ADAL" clId="{464C8FBA-A678-47A1-B282-38BA2FCFBA7B}" dt="2024-03-26T22:50:32.063" v="1363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5:35.605" v="1037" actId="255"/>
          <ac:spMkLst>
            <pc:docMk/>
            <pc:sldMk cId="669509557" sldId="1526"/>
            <ac:spMk id="3" creationId="{4843BB6C-3293-BA96-90CD-BD12F8A75657}"/>
          </ac:spMkLst>
        </pc:spChg>
        <pc:spChg chg="mod">
          <ac:chgData name="Drgona, Jan" userId="8107277a-43fb-42e1-8aa0-684adf187181" providerId="ADAL" clId="{464C8FBA-A678-47A1-B282-38BA2FCFBA7B}" dt="2024-03-26T22:35:38.679" v="1038" actId="255"/>
          <ac:spMkLst>
            <pc:docMk/>
            <pc:sldMk cId="669509557" sldId="1526"/>
            <ac:spMk id="12" creationId="{218F7A67-7270-9B96-CDC8-52B5936FFD82}"/>
          </ac:spMkLst>
        </pc:spChg>
      </pc:sldChg>
      <pc:sldChg chg="modSp mod ord modShow">
        <pc:chgData name="Drgona, Jan" userId="8107277a-43fb-42e1-8aa0-684adf187181" providerId="ADAL" clId="{464C8FBA-A678-47A1-B282-38BA2FCFBA7B}" dt="2024-03-26T22:50:38.635" v="1365" actId="20577"/>
        <pc:sldMkLst>
          <pc:docMk/>
          <pc:sldMk cId="2988280245" sldId="1527"/>
        </pc:sldMkLst>
        <pc:spChg chg="mod">
          <ac:chgData name="Drgona, Jan" userId="8107277a-43fb-42e1-8aa0-684adf187181" providerId="ADAL" clId="{464C8FBA-A678-47A1-B282-38BA2FCFBA7B}" dt="2024-03-26T22:50:38.635" v="1365" actId="20577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5:29.036" v="1035" actId="255"/>
          <ac:spMkLst>
            <pc:docMk/>
            <pc:sldMk cId="2988280245" sldId="1527"/>
            <ac:spMk id="7" creationId="{F5202ACD-0906-8426-E8B7-42B74D1833B7}"/>
          </ac:spMkLst>
        </pc:spChg>
        <pc:spChg chg="mod">
          <ac:chgData name="Drgona, Jan" userId="8107277a-43fb-42e1-8aa0-684adf187181" providerId="ADAL" clId="{464C8FBA-A678-47A1-B282-38BA2FCFBA7B}" dt="2024-03-26T22:35:31.890" v="1036" actId="255"/>
          <ac:spMkLst>
            <pc:docMk/>
            <pc:sldMk cId="2988280245" sldId="1527"/>
            <ac:spMk id="9" creationId="{F97915D0-264E-3409-95FE-6B390FC992CC}"/>
          </ac:spMkLst>
        </pc:spChg>
      </pc:sldChg>
      <pc:sldChg chg="modSp mod">
        <pc:chgData name="Drgona, Jan" userId="8107277a-43fb-42e1-8aa0-684adf187181" providerId="ADAL" clId="{464C8FBA-A678-47A1-B282-38BA2FCFBA7B}" dt="2024-03-27T01:29:43.011" v="4354" actId="14100"/>
        <pc:sldMkLst>
          <pc:docMk/>
          <pc:sldMk cId="2673599166" sldId="1531"/>
        </pc:sldMkLst>
        <pc:spChg chg="mod">
          <ac:chgData name="Drgona, Jan" userId="8107277a-43fb-42e1-8aa0-684adf187181" providerId="ADAL" clId="{464C8FBA-A678-47A1-B282-38BA2FCFBA7B}" dt="2024-03-27T01:29:43.011" v="4354" actId="14100"/>
          <ac:spMkLst>
            <pc:docMk/>
            <pc:sldMk cId="2673599166" sldId="1531"/>
            <ac:spMk id="7" creationId="{45127215-EE98-4689-AF10-0BED9331B992}"/>
          </ac:spMkLst>
        </pc:spChg>
      </pc:sldChg>
      <pc:sldChg chg="modSp add del mod ord">
        <pc:chgData name="Drgona, Jan" userId="8107277a-43fb-42e1-8aa0-684adf187181" providerId="ADAL" clId="{464C8FBA-A678-47A1-B282-38BA2FCFBA7B}" dt="2024-03-27T01:52:00.339" v="4649" actId="47"/>
        <pc:sldMkLst>
          <pc:docMk/>
          <pc:sldMk cId="4099153221" sldId="1532"/>
        </pc:sldMkLst>
        <pc:spChg chg="mod">
          <ac:chgData name="Drgona, Jan" userId="8107277a-43fb-42e1-8aa0-684adf187181" providerId="ADAL" clId="{464C8FBA-A678-47A1-B282-38BA2FCFBA7B}" dt="2024-03-26T22:19:00.690" v="674" actId="108"/>
          <ac:spMkLst>
            <pc:docMk/>
            <pc:sldMk cId="4099153221" sldId="1532"/>
            <ac:spMk id="7" creationId="{45127215-EE98-4689-AF10-0BED9331B992}"/>
          </ac:spMkLst>
        </pc:spChg>
        <pc:spChg chg="mod">
          <ac:chgData name="Drgona, Jan" userId="8107277a-43fb-42e1-8aa0-684adf187181" providerId="ADAL" clId="{464C8FBA-A678-47A1-B282-38BA2FCFBA7B}" dt="2024-03-26T22:20:24.839" v="696" actId="14100"/>
          <ac:spMkLst>
            <pc:docMk/>
            <pc:sldMk cId="4099153221" sldId="1532"/>
            <ac:spMk id="8" creationId="{E0C62CE7-E555-97F0-A6F1-0EFB373C3D1B}"/>
          </ac:spMkLst>
        </pc:spChg>
        <pc:picChg chg="mod">
          <ac:chgData name="Drgona, Jan" userId="8107277a-43fb-42e1-8aa0-684adf187181" providerId="ADAL" clId="{464C8FBA-A678-47A1-B282-38BA2FCFBA7B}" dt="2024-03-26T22:02:57.123" v="368" actId="1076"/>
          <ac:picMkLst>
            <pc:docMk/>
            <pc:sldMk cId="4099153221" sldId="1532"/>
            <ac:picMk id="4" creationId="{5AB85703-D26D-89D4-964B-52E1A4347290}"/>
          </ac:picMkLst>
        </pc:picChg>
      </pc:sldChg>
      <pc:sldChg chg="add del">
        <pc:chgData name="Drgona, Jan" userId="8107277a-43fb-42e1-8aa0-684adf187181" providerId="ADAL" clId="{464C8FBA-A678-47A1-B282-38BA2FCFBA7B}" dt="2024-03-26T23:35:02.832" v="1965" actId="47"/>
        <pc:sldMkLst>
          <pc:docMk/>
          <pc:sldMk cId="2833695061" sldId="1541"/>
        </pc:sldMkLst>
      </pc:sldChg>
      <pc:sldChg chg="modSp add del mod">
        <pc:chgData name="Drgona, Jan" userId="8107277a-43fb-42e1-8aa0-684adf187181" providerId="ADAL" clId="{464C8FBA-A678-47A1-B282-38BA2FCFBA7B}" dt="2024-03-27T00:43:50.670" v="3304" actId="47"/>
        <pc:sldMkLst>
          <pc:docMk/>
          <pc:sldMk cId="4183758163" sldId="1564"/>
        </pc:sldMkLst>
        <pc:spChg chg="mod">
          <ac:chgData name="Drgona, Jan" userId="8107277a-43fb-42e1-8aa0-684adf187181" providerId="ADAL" clId="{464C8FBA-A678-47A1-B282-38BA2FCFBA7B}" dt="2024-03-26T15:05:28.283" v="25" actId="255"/>
          <ac:spMkLst>
            <pc:docMk/>
            <pc:sldMk cId="4183758163" sldId="1564"/>
            <ac:spMk id="3" creationId="{701493D0-6FC9-4F74-9234-5244E31A139F}"/>
          </ac:spMkLst>
        </pc:spChg>
      </pc:sldChg>
      <pc:sldChg chg="addSp modSp mod ord">
        <pc:chgData name="Drgona, Jan" userId="8107277a-43fb-42e1-8aa0-684adf187181" providerId="ADAL" clId="{464C8FBA-A678-47A1-B282-38BA2FCFBA7B}" dt="2024-03-27T17:14:31.668" v="5178" actId="14100"/>
        <pc:sldMkLst>
          <pc:docMk/>
          <pc:sldMk cId="3649149362" sldId="1565"/>
        </pc:sldMkLst>
        <pc:spChg chg="add mod">
          <ac:chgData name="Drgona, Jan" userId="8107277a-43fb-42e1-8aa0-684adf187181" providerId="ADAL" clId="{464C8FBA-A678-47A1-B282-38BA2FCFBA7B}" dt="2024-03-27T17:14:23.338" v="5177" actId="1036"/>
          <ac:spMkLst>
            <pc:docMk/>
            <pc:sldMk cId="3649149362" sldId="1565"/>
            <ac:spMk id="6" creationId="{D241AAC5-1F05-3535-1C9C-0F69D6E82914}"/>
          </ac:spMkLst>
        </pc:spChg>
        <pc:spChg chg="mod">
          <ac:chgData name="Drgona, Jan" userId="8107277a-43fb-42e1-8aa0-684adf187181" providerId="ADAL" clId="{464C8FBA-A678-47A1-B282-38BA2FCFBA7B}" dt="2024-03-27T17:14:31.668" v="5178" actId="14100"/>
          <ac:spMkLst>
            <pc:docMk/>
            <pc:sldMk cId="3649149362" sldId="1565"/>
            <ac:spMk id="27" creationId="{3ED2EBDD-AD33-4C52-BFE0-7A3656EE491E}"/>
          </ac:spMkLst>
        </pc:spChg>
      </pc:sldChg>
      <pc:sldChg chg="del">
        <pc:chgData name="Drgona, Jan" userId="8107277a-43fb-42e1-8aa0-684adf187181" providerId="ADAL" clId="{464C8FBA-A678-47A1-B282-38BA2FCFBA7B}" dt="2024-03-26T15:02:40.756" v="2" actId="47"/>
        <pc:sldMkLst>
          <pc:docMk/>
          <pc:sldMk cId="3003398688" sldId="1566"/>
        </pc:sldMkLst>
      </pc:sldChg>
      <pc:sldChg chg="del">
        <pc:chgData name="Drgona, Jan" userId="8107277a-43fb-42e1-8aa0-684adf187181" providerId="ADAL" clId="{464C8FBA-A678-47A1-B282-38BA2FCFBA7B}" dt="2024-03-26T15:05:30.972" v="26" actId="47"/>
        <pc:sldMkLst>
          <pc:docMk/>
          <pc:sldMk cId="4183417831" sldId="1567"/>
        </pc:sldMkLst>
      </pc:sldChg>
      <pc:sldChg chg="add del">
        <pc:chgData name="Drgona, Jan" userId="8107277a-43fb-42e1-8aa0-684adf187181" providerId="ADAL" clId="{464C8FBA-A678-47A1-B282-38BA2FCFBA7B}" dt="2024-03-27T17:16:02.227" v="5214" actId="2696"/>
        <pc:sldMkLst>
          <pc:docMk/>
          <pc:sldMk cId="863423033" sldId="1568"/>
        </pc:sldMkLst>
      </pc:sldChg>
      <pc:sldChg chg="del">
        <pc:chgData name="Drgona, Jan" userId="8107277a-43fb-42e1-8aa0-684adf187181" providerId="ADAL" clId="{464C8FBA-A678-47A1-B282-38BA2FCFBA7B}" dt="2024-03-26T15:05:46.374" v="28" actId="47"/>
        <pc:sldMkLst>
          <pc:docMk/>
          <pc:sldMk cId="3680583445" sldId="1568"/>
        </pc:sldMkLst>
      </pc:sldChg>
      <pc:sldChg chg="del mod modShow">
        <pc:chgData name="Drgona, Jan" userId="8107277a-43fb-42e1-8aa0-684adf187181" providerId="ADAL" clId="{464C8FBA-A678-47A1-B282-38BA2FCFBA7B}" dt="2024-03-26T22:17:58.885" v="667" actId="47"/>
        <pc:sldMkLst>
          <pc:docMk/>
          <pc:sldMk cId="1337517878" sldId="1569"/>
        </pc:sldMkLst>
      </pc:sldChg>
      <pc:sldChg chg="del">
        <pc:chgData name="Drgona, Jan" userId="8107277a-43fb-42e1-8aa0-684adf187181" providerId="ADAL" clId="{464C8FBA-A678-47A1-B282-38BA2FCFBA7B}" dt="2024-03-26T15:47:57.211" v="43" actId="47"/>
        <pc:sldMkLst>
          <pc:docMk/>
          <pc:sldMk cId="244208695" sldId="1570"/>
        </pc:sldMkLst>
      </pc:sldChg>
      <pc:sldChg chg="modSp mod ord modShow">
        <pc:chgData name="Drgona, Jan" userId="8107277a-43fb-42e1-8aa0-684adf187181" providerId="ADAL" clId="{464C8FBA-A678-47A1-B282-38BA2FCFBA7B}" dt="2024-03-26T22:50:23.879" v="1361" actId="6549"/>
        <pc:sldMkLst>
          <pc:docMk/>
          <pc:sldMk cId="3625215353" sldId="1576"/>
        </pc:sldMkLst>
        <pc:spChg chg="mod">
          <ac:chgData name="Drgona, Jan" userId="8107277a-43fb-42e1-8aa0-684adf187181" providerId="ADAL" clId="{464C8FBA-A678-47A1-B282-38BA2FCFBA7B}" dt="2024-03-26T22:50:23.879" v="1361" actId="6549"/>
          <ac:spMkLst>
            <pc:docMk/>
            <pc:sldMk cId="3625215353" sldId="1576"/>
            <ac:spMk id="3" creationId="{374E2404-D558-5B9F-CEE3-4D84C535A0CF}"/>
          </ac:spMkLst>
        </pc:spChg>
        <pc:spChg chg="mod">
          <ac:chgData name="Drgona, Jan" userId="8107277a-43fb-42e1-8aa0-684adf187181" providerId="ADAL" clId="{464C8FBA-A678-47A1-B282-38BA2FCFBA7B}" dt="2024-03-26T15:48:42.302" v="53" actId="404"/>
          <ac:spMkLst>
            <pc:docMk/>
            <pc:sldMk cId="3625215353" sldId="1576"/>
            <ac:spMk id="6" creationId="{4BF977CA-29E5-04D4-3864-3A14E89BE838}"/>
          </ac:spMkLst>
        </pc:spChg>
        <pc:spChg chg="mod">
          <ac:chgData name="Drgona, Jan" userId="8107277a-43fb-42e1-8aa0-684adf187181" providerId="ADAL" clId="{464C8FBA-A678-47A1-B282-38BA2FCFBA7B}" dt="2024-03-26T15:56:01.966" v="101" actId="1076"/>
          <ac:spMkLst>
            <pc:docMk/>
            <pc:sldMk cId="3625215353" sldId="1576"/>
            <ac:spMk id="9" creationId="{0C36B4E0-0A0C-7716-C3FC-AF82458D1AFC}"/>
          </ac:spMkLst>
        </pc:spChg>
        <pc:spChg chg="mod">
          <ac:chgData name="Drgona, Jan" userId="8107277a-43fb-42e1-8aa0-684adf187181" providerId="ADAL" clId="{464C8FBA-A678-47A1-B282-38BA2FCFBA7B}" dt="2024-03-26T15:55:50.031" v="99" actId="404"/>
          <ac:spMkLst>
            <pc:docMk/>
            <pc:sldMk cId="3625215353" sldId="1576"/>
            <ac:spMk id="10" creationId="{6ECF67A9-2731-4C87-DB01-CA9777B74D9B}"/>
          </ac:spMkLst>
        </pc:spChg>
        <pc:spChg chg="mod">
          <ac:chgData name="Drgona, Jan" userId="8107277a-43fb-42e1-8aa0-684adf187181" providerId="ADAL" clId="{464C8FBA-A678-47A1-B282-38BA2FCFBA7B}" dt="2024-03-26T15:55:50.031" v="99" actId="404"/>
          <ac:spMkLst>
            <pc:docMk/>
            <pc:sldMk cId="3625215353" sldId="1576"/>
            <ac:spMk id="11" creationId="{7D6D42B2-495D-879A-308C-8F1B45A8A165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3" creationId="{D1266548-73AC-B850-7D1E-10F6279050DB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4" creationId="{28984EFA-440A-35DF-C9BE-7D1FD2EA2364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5" creationId="{AC9BC865-BF9F-43ED-AF58-FA1FCA50D6BD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7" creationId="{5A386907-8A10-0331-ECB6-C70C27662229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8" creationId="{32BFC36E-8E0C-974B-7A7A-F640DD51E245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9" creationId="{6F52CDB4-822D-1DDD-12F9-1071A06C4E01}"/>
          </ac:spMkLst>
        </pc:spChg>
        <pc:spChg chg="mod">
          <ac:chgData name="Drgona, Jan" userId="8107277a-43fb-42e1-8aa0-684adf187181" providerId="ADAL" clId="{464C8FBA-A678-47A1-B282-38BA2FCFBA7B}" dt="2024-03-26T15:48:44.683" v="55" actId="404"/>
          <ac:spMkLst>
            <pc:docMk/>
            <pc:sldMk cId="3625215353" sldId="1576"/>
            <ac:spMk id="110" creationId="{6104CDF7-9F3D-5964-9223-A918EE7850E5}"/>
          </ac:spMkLst>
        </pc:spChg>
        <pc:grpChg chg="mod">
          <ac:chgData name="Drgona, Jan" userId="8107277a-43fb-42e1-8aa0-684adf187181" providerId="ADAL" clId="{464C8FBA-A678-47A1-B282-38BA2FCFBA7B}" dt="2024-03-26T15:55:50.031" v="99" actId="404"/>
          <ac:grpSpMkLst>
            <pc:docMk/>
            <pc:sldMk cId="3625215353" sldId="1576"/>
            <ac:grpSpMk id="8" creationId="{C80E1AFD-CC34-D3FD-9304-AF74B554FD35}"/>
          </ac:grpSpMkLst>
        </pc:grpChg>
        <pc:grpChg chg="mod">
          <ac:chgData name="Drgona, Jan" userId="8107277a-43fb-42e1-8aa0-684adf187181" providerId="ADAL" clId="{464C8FBA-A678-47A1-B282-38BA2FCFBA7B}" dt="2024-03-26T15:55:48.336" v="98" actId="404"/>
          <ac:grpSpMkLst>
            <pc:docMk/>
            <pc:sldMk cId="3625215353" sldId="1576"/>
            <ac:grpSpMk id="12" creationId="{75DA2D76-B708-0135-4478-96B95DB965A0}"/>
          </ac:grpSpMkLst>
        </pc:grpChg>
        <pc:grpChg chg="mod">
          <ac:chgData name="Drgona, Jan" userId="8107277a-43fb-42e1-8aa0-684adf187181" providerId="ADAL" clId="{464C8FBA-A678-47A1-B282-38BA2FCFBA7B}" dt="2024-03-26T15:55:53.515" v="100" actId="404"/>
          <ac:grpSpMkLst>
            <pc:docMk/>
            <pc:sldMk cId="3625215353" sldId="1576"/>
            <ac:grpSpMk id="16" creationId="{19664386-67B4-9153-0690-FBBC95C3CC8D}"/>
          </ac:grpSpMkLst>
        </pc:grpChg>
      </pc:sldChg>
      <pc:sldChg chg="modSp del mod modShow">
        <pc:chgData name="Drgona, Jan" userId="8107277a-43fb-42e1-8aa0-684adf187181" providerId="ADAL" clId="{464C8FBA-A678-47A1-B282-38BA2FCFBA7B}" dt="2024-03-26T22:18:20.101" v="668" actId="47"/>
        <pc:sldMkLst>
          <pc:docMk/>
          <pc:sldMk cId="1149932577" sldId="1577"/>
        </pc:sldMkLst>
        <pc:spChg chg="mod">
          <ac:chgData name="Drgona, Jan" userId="8107277a-43fb-42e1-8aa0-684adf187181" providerId="ADAL" clId="{464C8FBA-A678-47A1-B282-38BA2FCFBA7B}" dt="2024-03-26T15:52:07.263" v="63" actId="255"/>
          <ac:spMkLst>
            <pc:docMk/>
            <pc:sldMk cId="1149932577" sldId="1577"/>
            <ac:spMk id="3" creationId="{89C3BF2A-5242-123C-5063-EDD26A9DAD0A}"/>
          </ac:spMkLst>
        </pc:spChg>
        <pc:spChg chg="mod">
          <ac:chgData name="Drgona, Jan" userId="8107277a-43fb-42e1-8aa0-684adf187181" providerId="ADAL" clId="{464C8FBA-A678-47A1-B282-38BA2FCFBA7B}" dt="2024-03-26T15:55:34.568" v="97" actId="20577"/>
          <ac:spMkLst>
            <pc:docMk/>
            <pc:sldMk cId="1149932577" sldId="1577"/>
            <ac:spMk id="4" creationId="{06EA22A6-5D6A-F8EC-4386-F19AC1DCE34A}"/>
          </ac:spMkLst>
        </pc:spChg>
        <pc:spChg chg="mod">
          <ac:chgData name="Drgona, Jan" userId="8107277a-43fb-42e1-8aa0-684adf187181" providerId="ADAL" clId="{464C8FBA-A678-47A1-B282-38BA2FCFBA7B}" dt="2024-03-26T15:48:25.804" v="51" actId="20577"/>
          <ac:spMkLst>
            <pc:docMk/>
            <pc:sldMk cId="1149932577" sldId="1577"/>
            <ac:spMk id="5" creationId="{EA5E9956-227E-070E-ED86-2FD9A76F60C7}"/>
          </ac:spMkLst>
        </pc:spChg>
        <pc:picChg chg="mod">
          <ac:chgData name="Drgona, Jan" userId="8107277a-43fb-42e1-8aa0-684adf187181" providerId="ADAL" clId="{464C8FBA-A678-47A1-B282-38BA2FCFBA7B}" dt="2024-03-26T15:55:05.201" v="72" actId="1076"/>
          <ac:picMkLst>
            <pc:docMk/>
            <pc:sldMk cId="1149932577" sldId="1577"/>
            <ac:picMk id="6" creationId="{46524DE9-3DD3-918E-D663-913792AA915B}"/>
          </ac:picMkLst>
        </pc:pic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218377312" sldId="1578"/>
        </pc:sldMkLst>
      </pc:sldChg>
      <pc:sldChg chg="modSp mod ord">
        <pc:chgData name="Drgona, Jan" userId="8107277a-43fb-42e1-8aa0-684adf187181" providerId="ADAL" clId="{464C8FBA-A678-47A1-B282-38BA2FCFBA7B}" dt="2024-03-27T01:29:18.368" v="4332" actId="20577"/>
        <pc:sldMkLst>
          <pc:docMk/>
          <pc:sldMk cId="3127309935" sldId="1579"/>
        </pc:sldMkLst>
        <pc:spChg chg="mod">
          <ac:chgData name="Drgona, Jan" userId="8107277a-43fb-42e1-8aa0-684adf187181" providerId="ADAL" clId="{464C8FBA-A678-47A1-B282-38BA2FCFBA7B}" dt="2024-03-27T01:29:18.368" v="4332" actId="20577"/>
          <ac:spMkLst>
            <pc:docMk/>
            <pc:sldMk cId="3127309935" sldId="1579"/>
            <ac:spMk id="7" creationId="{45127215-EE98-4689-AF10-0BED9331B992}"/>
          </ac:spMkLst>
        </pc:spChg>
      </pc:sldChg>
      <pc:sldChg chg="del">
        <pc:chgData name="Drgona, Jan" userId="8107277a-43fb-42e1-8aa0-684adf187181" providerId="ADAL" clId="{464C8FBA-A678-47A1-B282-38BA2FCFBA7B}" dt="2024-03-26T15:06:27.474" v="29" actId="47"/>
        <pc:sldMkLst>
          <pc:docMk/>
          <pc:sldMk cId="1508375812" sldId="1580"/>
        </pc:sldMkLst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3666170016" sldId="1581"/>
        </pc:sldMkLst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1411955169" sldId="1582"/>
        </pc:sldMkLst>
        <pc:spChg chg="mod">
          <ac:chgData name="Drgona, Jan" userId="8107277a-43fb-42e1-8aa0-684adf187181" providerId="ADAL" clId="{464C8FBA-A678-47A1-B282-38BA2FCFBA7B}" dt="2024-03-26T22:18:49.051" v="671" actId="14100"/>
          <ac:spMkLst>
            <pc:docMk/>
            <pc:sldMk cId="1411955169" sldId="1582"/>
            <ac:spMk id="3" creationId="{99B10785-BD49-4DC7-9141-6CCB6345B596}"/>
          </ac:spMkLst>
        </pc:spChg>
        <pc:spChg chg="mod">
          <ac:chgData name="Drgona, Jan" userId="8107277a-43fb-42e1-8aa0-684adf187181" providerId="ADAL" clId="{464C8FBA-A678-47A1-B282-38BA2FCFBA7B}" dt="2024-03-27T00:48:01.278" v="3488" actId="20577"/>
          <ac:spMkLst>
            <pc:docMk/>
            <pc:sldMk cId="1411955169" sldId="1582"/>
            <ac:spMk id="4" creationId="{85266BD4-FB5D-4427-A025-1739ADE6457E}"/>
          </ac:spMkLst>
        </pc:spChg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1107834918" sldId="1584"/>
        </pc:sldMkLst>
        <pc:spChg chg="mod">
          <ac:chgData name="Drgona, Jan" userId="8107277a-43fb-42e1-8aa0-684adf187181" providerId="ADAL" clId="{464C8FBA-A678-47A1-B282-38BA2FCFBA7B}" dt="2024-03-27T02:04:48.640" v="4994" actId="255"/>
          <ac:spMkLst>
            <pc:docMk/>
            <pc:sldMk cId="1107834918" sldId="1584"/>
            <ac:spMk id="3" creationId="{CB8D0DE5-B594-D5D5-4418-620E0E1FD691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628404874" sldId="1585"/>
        </pc:sldMkLst>
        <pc:spChg chg="mod">
          <ac:chgData name="Drgona, Jan" userId="8107277a-43fb-42e1-8aa0-684adf187181" providerId="ADAL" clId="{464C8FBA-A678-47A1-B282-38BA2FCFBA7B}" dt="2024-03-27T02:05:10.275" v="4999" actId="14100"/>
          <ac:spMkLst>
            <pc:docMk/>
            <pc:sldMk cId="1628404874" sldId="1585"/>
            <ac:spMk id="3" creationId="{3D87F621-BADC-0BC8-ADAF-D0833F3B044B}"/>
          </ac:spMkLst>
        </pc:spChg>
        <pc:spChg chg="add del">
          <ac:chgData name="Drgona, Jan" userId="8107277a-43fb-42e1-8aa0-684adf187181" providerId="ADAL" clId="{464C8FBA-A678-47A1-B282-38BA2FCFBA7B}" dt="2024-03-27T00:54:42.211" v="3662" actId="478"/>
          <ac:spMkLst>
            <pc:docMk/>
            <pc:sldMk cId="1628404874" sldId="1585"/>
            <ac:spMk id="4" creationId="{D089212D-3A98-BDAC-2D4C-DB5066BDEBEB}"/>
          </ac:spMkLst>
        </pc:spChg>
        <pc:spChg chg="mod">
          <ac:chgData name="Drgona, Jan" userId="8107277a-43fb-42e1-8aa0-684adf187181" providerId="ADAL" clId="{464C8FBA-A678-47A1-B282-38BA2FCFBA7B}" dt="2024-03-27T00:54:51.296" v="3667" actId="20577"/>
          <ac:spMkLst>
            <pc:docMk/>
            <pc:sldMk cId="1628404874" sldId="1585"/>
            <ac:spMk id="7" creationId="{A85914E8-7C5B-B808-CB04-A6ABF8D4D6FD}"/>
          </ac:spMkLst>
        </pc:spChg>
        <pc:spChg chg="mod">
          <ac:chgData name="Drgona, Jan" userId="8107277a-43fb-42e1-8aa0-684adf187181" providerId="ADAL" clId="{464C8FBA-A678-47A1-B282-38BA2FCFBA7B}" dt="2024-03-26T15:03:24.990" v="14" actId="255"/>
          <ac:spMkLst>
            <pc:docMk/>
            <pc:sldMk cId="1628404874" sldId="1585"/>
            <ac:spMk id="8" creationId="{EB2804EE-7247-2F1E-DC34-3C27A60A7956}"/>
          </ac:spMkLst>
        </pc:spChg>
        <pc:spChg chg="mod">
          <ac:chgData name="Drgona, Jan" userId="8107277a-43fb-42e1-8aa0-684adf187181" providerId="ADAL" clId="{464C8FBA-A678-47A1-B282-38BA2FCFBA7B}" dt="2024-03-26T15:03:38.735" v="18" actId="255"/>
          <ac:spMkLst>
            <pc:docMk/>
            <pc:sldMk cId="1628404874" sldId="1585"/>
            <ac:spMk id="9" creationId="{C511D1C9-D142-B209-4AC4-7FEAA55B88CD}"/>
          </ac:spMkLst>
        </pc:spChg>
        <pc:spChg chg="mod">
          <ac:chgData name="Drgona, Jan" userId="8107277a-43fb-42e1-8aa0-684adf187181" providerId="ADAL" clId="{464C8FBA-A678-47A1-B282-38BA2FCFBA7B}" dt="2024-03-26T15:03:28.323" v="15" actId="255"/>
          <ac:spMkLst>
            <pc:docMk/>
            <pc:sldMk cId="1628404874" sldId="1585"/>
            <ac:spMk id="18" creationId="{1AFB923C-CFF4-5EAB-6952-ED424330567A}"/>
          </ac:spMkLst>
        </pc:spChg>
        <pc:picChg chg="mod">
          <ac:chgData name="Drgona, Jan" userId="8107277a-43fb-42e1-8aa0-684adf187181" providerId="ADAL" clId="{464C8FBA-A678-47A1-B282-38BA2FCFBA7B}" dt="2024-03-27T00:54:18.951" v="3660" actId="1036"/>
          <ac:picMkLst>
            <pc:docMk/>
            <pc:sldMk cId="1628404874" sldId="1585"/>
            <ac:picMk id="14" creationId="{4126F03A-FDF4-6D58-1940-4267B7158BA5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284727615" sldId="1586"/>
        </pc:sldMkLst>
        <pc:spChg chg="mod">
          <ac:chgData name="Drgona, Jan" userId="8107277a-43fb-42e1-8aa0-684adf187181" providerId="ADAL" clId="{464C8FBA-A678-47A1-B282-38BA2FCFBA7B}" dt="2024-03-27T02:05:02.598" v="4997" actId="255"/>
          <ac:spMkLst>
            <pc:docMk/>
            <pc:sldMk cId="4284727615" sldId="1586"/>
            <ac:spMk id="3" creationId="{EDB1A8EB-494F-E991-FAFD-BC304AFD0C40}"/>
          </ac:spMkLst>
        </pc:spChg>
        <pc:spChg chg="add del">
          <ac:chgData name="Drgona, Jan" userId="8107277a-43fb-42e1-8aa0-684adf187181" providerId="ADAL" clId="{464C8FBA-A678-47A1-B282-38BA2FCFBA7B}" dt="2024-03-27T00:56:10.228" v="3696" actId="22"/>
          <ac:spMkLst>
            <pc:docMk/>
            <pc:sldMk cId="4284727615" sldId="1586"/>
            <ac:spMk id="5" creationId="{0669076C-B376-20F4-7806-FE5F6BD9BE0C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2336298119" sldId="1587"/>
        </pc:sldMkLst>
        <pc:spChg chg="del mod">
          <ac:chgData name="Drgona, Jan" userId="8107277a-43fb-42e1-8aa0-684adf187181" providerId="ADAL" clId="{464C8FBA-A678-47A1-B282-38BA2FCFBA7B}" dt="2024-03-26T22:16:06.394" v="574" actId="478"/>
          <ac:spMkLst>
            <pc:docMk/>
            <pc:sldMk cId="2336298119" sldId="1587"/>
            <ac:spMk id="3" creationId="{3E5A0DF7-D83C-4F59-9C27-EB354BEFB18F}"/>
          </ac:spMkLst>
        </pc:spChg>
        <pc:spChg chg="add del mod">
          <ac:chgData name="Drgona, Jan" userId="8107277a-43fb-42e1-8aa0-684adf187181" providerId="ADAL" clId="{464C8FBA-A678-47A1-B282-38BA2FCFBA7B}" dt="2024-03-26T22:16:08.801" v="575" actId="478"/>
          <ac:spMkLst>
            <pc:docMk/>
            <pc:sldMk cId="2336298119" sldId="1587"/>
            <ac:spMk id="5" creationId="{F5F3885D-90E0-C5A9-8E3A-B06253949937}"/>
          </ac:spMkLst>
        </pc:spChg>
        <pc:spChg chg="add mod">
          <ac:chgData name="Drgona, Jan" userId="8107277a-43fb-42e1-8aa0-684adf187181" providerId="ADAL" clId="{464C8FBA-A678-47A1-B282-38BA2FCFBA7B}" dt="2024-03-26T22:16:26.603" v="590" actId="20577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464C8FBA-A678-47A1-B282-38BA2FCFBA7B}" dt="2024-03-26T22:17:31.931" v="666" actId="20577"/>
          <ac:spMkLst>
            <pc:docMk/>
            <pc:sldMk cId="2336298119" sldId="1587"/>
            <ac:spMk id="8" creationId="{A71B3727-CFAA-0260-BD00-C53EEA35EDAA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23729905" sldId="1589"/>
        </pc:sldMkLst>
        <pc:spChg chg="mod">
          <ac:chgData name="Drgona, Jan" userId="8107277a-43fb-42e1-8aa0-684adf187181" providerId="ADAL" clId="{464C8FBA-A678-47A1-B282-38BA2FCFBA7B}" dt="2024-03-27T00:14:28.247" v="2612" actId="20577"/>
          <ac:spMkLst>
            <pc:docMk/>
            <pc:sldMk cId="4023729905" sldId="1589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6T23:25:16.999" v="1643" actId="20577"/>
          <ac:spMkLst>
            <pc:docMk/>
            <pc:sldMk cId="4023729905" sldId="1589"/>
            <ac:spMk id="7" creationId="{80258624-AC45-D853-053B-1B50A3F300FF}"/>
          </ac:spMkLst>
        </pc:spChg>
        <pc:spChg chg="del">
          <ac:chgData name="Drgona, Jan" userId="8107277a-43fb-42e1-8aa0-684adf187181" providerId="ADAL" clId="{464C8FBA-A678-47A1-B282-38BA2FCFBA7B}" dt="2024-03-26T23:22:31.006" v="1592" actId="478"/>
          <ac:spMkLst>
            <pc:docMk/>
            <pc:sldMk cId="4023729905" sldId="1589"/>
            <ac:spMk id="9" creationId="{D95DB90D-CF29-FB93-F0CA-92FB83D37A72}"/>
          </ac:spMkLst>
        </pc:spChg>
        <pc:spChg chg="del">
          <ac:chgData name="Drgona, Jan" userId="8107277a-43fb-42e1-8aa0-684adf187181" providerId="ADAL" clId="{464C8FBA-A678-47A1-B282-38BA2FCFBA7B}" dt="2024-03-26T23:22:32.424" v="1593" actId="478"/>
          <ac:spMkLst>
            <pc:docMk/>
            <pc:sldMk cId="4023729905" sldId="1589"/>
            <ac:spMk id="10" creationId="{CD919618-14AD-F47A-AB11-6B2F7054A8C7}"/>
          </ac:spMkLst>
        </pc:spChg>
        <pc:spChg chg="add mod">
          <ac:chgData name="Drgona, Jan" userId="8107277a-43fb-42e1-8aa0-684adf187181" providerId="ADAL" clId="{464C8FBA-A678-47A1-B282-38BA2FCFBA7B}" dt="2024-03-26T23:34:28.832" v="1959" actId="207"/>
          <ac:spMkLst>
            <pc:docMk/>
            <pc:sldMk cId="4023729905" sldId="1589"/>
            <ac:spMk id="11" creationId="{72F911A1-DFB5-77EF-F289-26BEFEB8EBBD}"/>
          </ac:spMkLst>
        </pc:spChg>
        <pc:spChg chg="add mod">
          <ac:chgData name="Drgona, Jan" userId="8107277a-43fb-42e1-8aa0-684adf187181" providerId="ADAL" clId="{464C8FBA-A678-47A1-B282-38BA2FCFBA7B}" dt="2024-03-26T23:27:22.660" v="1657" actId="1076"/>
          <ac:spMkLst>
            <pc:docMk/>
            <pc:sldMk cId="4023729905" sldId="1589"/>
            <ac:spMk id="12" creationId="{65F3E762-870A-955D-537B-4631DEED6C0B}"/>
          </ac:spMkLst>
        </pc:spChg>
        <pc:spChg chg="add del mod">
          <ac:chgData name="Drgona, Jan" userId="8107277a-43fb-42e1-8aa0-684adf187181" providerId="ADAL" clId="{464C8FBA-A678-47A1-B282-38BA2FCFBA7B}" dt="2024-03-26T23:32:26.261" v="1820" actId="478"/>
          <ac:spMkLst>
            <pc:docMk/>
            <pc:sldMk cId="4023729905" sldId="1589"/>
            <ac:spMk id="13" creationId="{32546BB0-082C-2695-5118-6547912961B3}"/>
          </ac:spMkLst>
        </pc:spChg>
        <pc:spChg chg="add del mod">
          <ac:chgData name="Drgona, Jan" userId="8107277a-43fb-42e1-8aa0-684adf187181" providerId="ADAL" clId="{464C8FBA-A678-47A1-B282-38BA2FCFBA7B}" dt="2024-03-26T23:29:50.639" v="1708" actId="478"/>
          <ac:spMkLst>
            <pc:docMk/>
            <pc:sldMk cId="4023729905" sldId="1589"/>
            <ac:spMk id="14" creationId="{B0533F4A-DDBC-4604-3203-CF7497CFF75E}"/>
          </ac:spMkLst>
        </pc:spChg>
        <pc:spChg chg="add del mod">
          <ac:chgData name="Drgona, Jan" userId="8107277a-43fb-42e1-8aa0-684adf187181" providerId="ADAL" clId="{464C8FBA-A678-47A1-B282-38BA2FCFBA7B}" dt="2024-03-26T23:29:49.106" v="1707" actId="478"/>
          <ac:spMkLst>
            <pc:docMk/>
            <pc:sldMk cId="4023729905" sldId="1589"/>
            <ac:spMk id="15" creationId="{947FC591-40C3-EB06-1B98-7899575B0D45}"/>
          </ac:spMkLst>
        </pc:spChg>
        <pc:spChg chg="add del mod">
          <ac:chgData name="Drgona, Jan" userId="8107277a-43fb-42e1-8aa0-684adf187181" providerId="ADAL" clId="{464C8FBA-A678-47A1-B282-38BA2FCFBA7B}" dt="2024-03-26T23:27:55.597" v="1662" actId="478"/>
          <ac:spMkLst>
            <pc:docMk/>
            <pc:sldMk cId="4023729905" sldId="1589"/>
            <ac:spMk id="16" creationId="{269F9A55-5FD1-00BE-1AF0-F06C209281E6}"/>
          </ac:spMkLst>
        </pc:spChg>
        <pc:spChg chg="add mod">
          <ac:chgData name="Drgona, Jan" userId="8107277a-43fb-42e1-8aa0-684adf187181" providerId="ADAL" clId="{464C8FBA-A678-47A1-B282-38BA2FCFBA7B}" dt="2024-03-26T23:58:03.501" v="2362" actId="108"/>
          <ac:spMkLst>
            <pc:docMk/>
            <pc:sldMk cId="4023729905" sldId="1589"/>
            <ac:spMk id="24" creationId="{EC90B628-A3BC-2D7B-902F-706585897179}"/>
          </ac:spMkLst>
        </pc:spChg>
        <pc:spChg chg="add mod">
          <ac:chgData name="Drgona, Jan" userId="8107277a-43fb-42e1-8aa0-684adf187181" providerId="ADAL" clId="{464C8FBA-A678-47A1-B282-38BA2FCFBA7B}" dt="2024-03-26T23:34:05.903" v="1957" actId="207"/>
          <ac:spMkLst>
            <pc:docMk/>
            <pc:sldMk cId="4023729905" sldId="1589"/>
            <ac:spMk id="25" creationId="{2C9F46EF-17AD-944E-C26A-27B0EEBB6A48}"/>
          </ac:spMkLst>
        </pc:spChg>
        <pc:picChg chg="add del mod modCrop">
          <ac:chgData name="Drgona, Jan" userId="8107277a-43fb-42e1-8aa0-684adf187181" providerId="ADAL" clId="{464C8FBA-A678-47A1-B282-38BA2FCFBA7B}" dt="2024-03-26T23:23:27.076" v="1607" actId="478"/>
          <ac:picMkLst>
            <pc:docMk/>
            <pc:sldMk cId="4023729905" sldId="1589"/>
            <ac:picMk id="4" creationId="{42574D8B-93F3-8933-70C3-A763D3F82769}"/>
          </ac:picMkLst>
        </pc:picChg>
        <pc:picChg chg="add del mod">
          <ac:chgData name="Drgona, Jan" userId="8107277a-43fb-42e1-8aa0-684adf187181" providerId="ADAL" clId="{464C8FBA-A678-47A1-B282-38BA2FCFBA7B}" dt="2024-03-26T23:46:14.442" v="2301" actId="1037"/>
          <ac:picMkLst>
            <pc:docMk/>
            <pc:sldMk cId="4023729905" sldId="1589"/>
            <ac:picMk id="5" creationId="{352265D4-3E63-43A3-E052-0E43009B03B8}"/>
          </ac:picMkLst>
        </pc:picChg>
        <pc:picChg chg="del">
          <ac:chgData name="Drgona, Jan" userId="8107277a-43fb-42e1-8aa0-684adf187181" providerId="ADAL" clId="{464C8FBA-A678-47A1-B282-38BA2FCFBA7B}" dt="2024-03-26T23:22:31.006" v="1592" actId="478"/>
          <ac:picMkLst>
            <pc:docMk/>
            <pc:sldMk cId="4023729905" sldId="1589"/>
            <ac:picMk id="8" creationId="{A73422EB-FAB6-A179-6FEB-31D4F744A41B}"/>
          </ac:picMkLst>
        </pc:picChg>
        <pc:picChg chg="add mod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17" creationId="{C9844384-8C1D-CB91-2FE2-9EE7512B975C}"/>
          </ac:picMkLst>
        </pc:picChg>
        <pc:picChg chg="add mod modCrop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18" creationId="{F1D8D802-8683-8D5E-E6A4-923333225B83}"/>
          </ac:picMkLst>
        </pc:picChg>
        <pc:picChg chg="add del mod">
          <ac:chgData name="Drgona, Jan" userId="8107277a-43fb-42e1-8aa0-684adf187181" providerId="ADAL" clId="{464C8FBA-A678-47A1-B282-38BA2FCFBA7B}" dt="2024-03-26T23:27:52.639" v="1660" actId="478"/>
          <ac:picMkLst>
            <pc:docMk/>
            <pc:sldMk cId="4023729905" sldId="1589"/>
            <ac:picMk id="19" creationId="{B637BBCD-391D-C4EB-E446-D94FA0D11874}"/>
          </ac:picMkLst>
        </pc:picChg>
        <pc:picChg chg="add del mod">
          <ac:chgData name="Drgona, Jan" userId="8107277a-43fb-42e1-8aa0-684adf187181" providerId="ADAL" clId="{464C8FBA-A678-47A1-B282-38BA2FCFBA7B}" dt="2024-03-26T23:30:41.697" v="1716" actId="478"/>
          <ac:picMkLst>
            <pc:docMk/>
            <pc:sldMk cId="4023729905" sldId="1589"/>
            <ac:picMk id="21" creationId="{A4CEA85D-6A18-1C0A-80D7-7AF6801460C5}"/>
          </ac:picMkLst>
        </pc:picChg>
        <pc:picChg chg="add mod">
          <ac:chgData name="Drgona, Jan" userId="8107277a-43fb-42e1-8aa0-684adf187181" providerId="ADAL" clId="{464C8FBA-A678-47A1-B282-38BA2FCFBA7B}" dt="2024-03-26T23:40:46.596" v="2048" actId="1036"/>
          <ac:picMkLst>
            <pc:docMk/>
            <pc:sldMk cId="4023729905" sldId="1589"/>
            <ac:picMk id="23" creationId="{8B52BDF3-11AF-1C0F-5432-52C4F2C4E234}"/>
          </ac:picMkLst>
        </pc:picChg>
        <pc:picChg chg="add mod">
          <ac:chgData name="Drgona, Jan" userId="8107277a-43fb-42e1-8aa0-684adf187181" providerId="ADAL" clId="{464C8FBA-A678-47A1-B282-38BA2FCFBA7B}" dt="2024-03-26T23:38:03.877" v="2006" actId="1076"/>
          <ac:picMkLst>
            <pc:docMk/>
            <pc:sldMk cId="4023729905" sldId="1589"/>
            <ac:picMk id="27" creationId="{AE9346D5-581D-9101-C2A2-99E70DB59BE7}"/>
          </ac:picMkLst>
        </pc:picChg>
        <pc:picChg chg="add mod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29" creationId="{F7FE7FF5-9913-B64E-0BAA-25B143A9649E}"/>
          </ac:picMkLst>
        </pc:picChg>
        <pc:picChg chg="del mod">
          <ac:chgData name="Drgona, Jan" userId="8107277a-43fb-42e1-8aa0-684adf187181" providerId="ADAL" clId="{464C8FBA-A678-47A1-B282-38BA2FCFBA7B}" dt="2024-03-26T23:22:31.006" v="1592" actId="478"/>
          <ac:picMkLst>
            <pc:docMk/>
            <pc:sldMk cId="4023729905" sldId="1589"/>
            <ac:picMk id="1026" creationId="{C95B07FB-7E26-6305-1AEB-D09DCB6B48DA}"/>
          </ac:picMkLst>
        </pc:picChg>
        <pc:picChg chg="add mod">
          <ac:chgData name="Drgona, Jan" userId="8107277a-43fb-42e1-8aa0-684adf187181" providerId="ADAL" clId="{464C8FBA-A678-47A1-B282-38BA2FCFBA7B}" dt="2024-03-26T23:32:10.894" v="1818" actId="1076"/>
          <ac:picMkLst>
            <pc:docMk/>
            <pc:sldMk cId="4023729905" sldId="1589"/>
            <ac:picMk id="2050" creationId="{782914C8-F198-4F28-0081-47ABB50EA8DD}"/>
          </ac:picMkLst>
        </pc:picChg>
        <pc:picChg chg="del">
          <ac:chgData name="Drgona, Jan" userId="8107277a-43fb-42e1-8aa0-684adf187181" providerId="ADAL" clId="{464C8FBA-A678-47A1-B282-38BA2FCFBA7B}" dt="2024-03-26T22:24:36.280" v="725" actId="478"/>
          <ac:picMkLst>
            <pc:docMk/>
            <pc:sldMk cId="4023729905" sldId="1589"/>
            <ac:picMk id="3074" creationId="{6367452A-2026-E920-B4AA-13692F3CD9A5}"/>
          </ac:picMkLst>
        </pc:picChg>
      </pc:sldChg>
      <pc:sldChg chg="modSp add del mod ord modShow">
        <pc:chgData name="Drgona, Jan" userId="8107277a-43fb-42e1-8aa0-684adf187181" providerId="ADAL" clId="{464C8FBA-A678-47A1-B282-38BA2FCFBA7B}" dt="2024-03-27T01:38:52.400" v="4501" actId="47"/>
        <pc:sldMkLst>
          <pc:docMk/>
          <pc:sldMk cId="938749867" sldId="1590"/>
        </pc:sldMkLst>
        <pc:spChg chg="mod">
          <ac:chgData name="Drgona, Jan" userId="8107277a-43fb-42e1-8aa0-684adf187181" providerId="ADAL" clId="{464C8FBA-A678-47A1-B282-38BA2FCFBA7B}" dt="2024-03-27T00:50:46.633" v="3612" actId="255"/>
          <ac:spMkLst>
            <pc:docMk/>
            <pc:sldMk cId="938749867" sldId="1590"/>
            <ac:spMk id="3" creationId="{701493D0-6FC9-4F74-9234-5244E31A139F}"/>
          </ac:spMkLst>
        </pc:spChg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4186677553" sldId="1591"/>
        </pc:sldMkLst>
        <pc:spChg chg="mod">
          <ac:chgData name="Drgona, Jan" userId="8107277a-43fb-42e1-8aa0-684adf187181" providerId="ADAL" clId="{464C8FBA-A678-47A1-B282-38BA2FCFBA7B}" dt="2024-03-27T02:15:09.733" v="5140" actId="255"/>
          <ac:spMkLst>
            <pc:docMk/>
            <pc:sldMk cId="4186677553" sldId="1591"/>
            <ac:spMk id="3" creationId="{75AAD58E-FB48-1F50-F1F9-463EE140E6A1}"/>
          </ac:spMkLst>
        </pc:spChg>
        <pc:spChg chg="mod">
          <ac:chgData name="Drgona, Jan" userId="8107277a-43fb-42e1-8aa0-684adf187181" providerId="ADAL" clId="{464C8FBA-A678-47A1-B282-38BA2FCFBA7B}" dt="2024-03-27T02:08:51.927" v="5049" actId="1076"/>
          <ac:spMkLst>
            <pc:docMk/>
            <pc:sldMk cId="4186677553" sldId="1591"/>
            <ac:spMk id="17" creationId="{5F2C7EE2-063B-2F51-CEAD-812475122A8D}"/>
          </ac:spMkLst>
        </pc:spChg>
        <pc:picChg chg="mod">
          <ac:chgData name="Drgona, Jan" userId="8107277a-43fb-42e1-8aa0-684adf187181" providerId="ADAL" clId="{464C8FBA-A678-47A1-B282-38BA2FCFBA7B}" dt="2024-03-27T02:08:56.053" v="5051" actId="1076"/>
          <ac:picMkLst>
            <pc:docMk/>
            <pc:sldMk cId="4186677553" sldId="1591"/>
            <ac:picMk id="5" creationId="{B186EA5B-0952-A803-C18B-0E2AE566BB4A}"/>
          </ac:picMkLst>
        </pc:picChg>
      </pc:sldChg>
      <pc:sldChg chg="addSp modSp add del mod ord modShow">
        <pc:chgData name="Drgona, Jan" userId="8107277a-43fb-42e1-8aa0-684adf187181" providerId="ADAL" clId="{464C8FBA-A678-47A1-B282-38BA2FCFBA7B}" dt="2024-03-27T01:29:11.345" v="4317" actId="47"/>
        <pc:sldMkLst>
          <pc:docMk/>
          <pc:sldMk cId="1425547273" sldId="1592"/>
        </pc:sldMkLst>
        <pc:spChg chg="mod">
          <ac:chgData name="Drgona, Jan" userId="8107277a-43fb-42e1-8aa0-684adf187181" providerId="ADAL" clId="{464C8FBA-A678-47A1-B282-38BA2FCFBA7B}" dt="2024-03-26T15:52:10.617" v="64" actId="404"/>
          <ac:spMkLst>
            <pc:docMk/>
            <pc:sldMk cId="1425547273" sldId="1592"/>
            <ac:spMk id="3" creationId="{61CDB1FC-7BF1-0AD2-F81A-F8A049076CB0}"/>
          </ac:spMkLst>
        </pc:spChg>
        <pc:spChg chg="add mod">
          <ac:chgData name="Drgona, Jan" userId="8107277a-43fb-42e1-8aa0-684adf187181" providerId="ADAL" clId="{464C8FBA-A678-47A1-B282-38BA2FCFBA7B}" dt="2024-03-26T15:47:53.571" v="42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464C8FBA-A678-47A1-B282-38BA2FCFBA7B}" dt="2024-03-26T22:34:27.399" v="1034" actId="20577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464C8FBA-A678-47A1-B282-38BA2FCFBA7B}" dt="2024-03-26T22:35:44.554" v="1050" actId="6549"/>
          <ac:spMkLst>
            <pc:docMk/>
            <pc:sldMk cId="1425547273" sldId="1592"/>
            <ac:spMk id="38" creationId="{C9BF1444-DA25-DA3F-F00C-7A3E962AD2E8}"/>
          </ac:spMkLst>
        </pc:spChg>
      </pc:sldChg>
      <pc:sldChg chg="addSp delSp modSp new del mod ord">
        <pc:chgData name="Drgona, Jan" userId="8107277a-43fb-42e1-8aa0-684adf187181" providerId="ADAL" clId="{464C8FBA-A678-47A1-B282-38BA2FCFBA7B}" dt="2024-03-27T01:52:04.039" v="4650" actId="47"/>
        <pc:sldMkLst>
          <pc:docMk/>
          <pc:sldMk cId="3821775337" sldId="1593"/>
        </pc:sldMkLst>
        <pc:spChg chg="mod">
          <ac:chgData name="Drgona, Jan" userId="8107277a-43fb-42e1-8aa0-684adf187181" providerId="ADAL" clId="{464C8FBA-A678-47A1-B282-38BA2FCFBA7B}" dt="2024-03-26T22:21:05.968" v="713" actId="6549"/>
          <ac:spMkLst>
            <pc:docMk/>
            <pc:sldMk cId="3821775337" sldId="1593"/>
            <ac:spMk id="3" creationId="{39F1E5A7-093D-32DC-A5F2-EC09E8B544A9}"/>
          </ac:spMkLst>
        </pc:spChg>
        <pc:spChg chg="del">
          <ac:chgData name="Drgona, Jan" userId="8107277a-43fb-42e1-8aa0-684adf187181" providerId="ADAL" clId="{464C8FBA-A678-47A1-B282-38BA2FCFBA7B}" dt="2024-03-26T16:07:38.452" v="263" actId="478"/>
          <ac:spMkLst>
            <pc:docMk/>
            <pc:sldMk cId="3821775337" sldId="1593"/>
            <ac:spMk id="4" creationId="{5B7A8005-DE95-F6AD-0A7E-6D3F1EFFBE1F}"/>
          </ac:spMkLst>
        </pc:spChg>
        <pc:spChg chg="add mod">
          <ac:chgData name="Drgona, Jan" userId="8107277a-43fb-42e1-8aa0-684adf187181" providerId="ADAL" clId="{464C8FBA-A678-47A1-B282-38BA2FCFBA7B}" dt="2024-03-26T16:09:38.034" v="344" actId="1076"/>
          <ac:spMkLst>
            <pc:docMk/>
            <pc:sldMk cId="3821775337" sldId="1593"/>
            <ac:spMk id="7" creationId="{72A95BC9-1C5B-998D-DEC0-58C3C2C95D8A}"/>
          </ac:spMkLst>
        </pc:spChg>
        <pc:picChg chg="add mod modCrop">
          <ac:chgData name="Drgona, Jan" userId="8107277a-43fb-42e1-8aa0-684adf187181" providerId="ADAL" clId="{464C8FBA-A678-47A1-B282-38BA2FCFBA7B}" dt="2024-03-26T16:09:43.245" v="345" actId="1076"/>
          <ac:picMkLst>
            <pc:docMk/>
            <pc:sldMk cId="3821775337" sldId="1593"/>
            <ac:picMk id="6" creationId="{ABEFA9B1-2C08-42EC-C4C3-C8209A81978D}"/>
          </ac:picMkLst>
        </pc:picChg>
      </pc:sldChg>
      <pc:sldChg chg="addSp modSp add del mod modShow">
        <pc:chgData name="Drgona, Jan" userId="8107277a-43fb-42e1-8aa0-684adf187181" providerId="ADAL" clId="{464C8FBA-A678-47A1-B282-38BA2FCFBA7B}" dt="2024-03-27T01:28:40.305" v="4314" actId="47"/>
        <pc:sldMkLst>
          <pc:docMk/>
          <pc:sldMk cId="3570416570" sldId="1594"/>
        </pc:sldMkLst>
        <pc:spChg chg="mod">
          <ac:chgData name="Drgona, Jan" userId="8107277a-43fb-42e1-8aa0-684adf187181" providerId="ADAL" clId="{464C8FBA-A678-47A1-B282-38BA2FCFBA7B}" dt="2024-03-26T22:30:33.391" v="891" actId="207"/>
          <ac:spMkLst>
            <pc:docMk/>
            <pc:sldMk cId="3570416570" sldId="1594"/>
            <ac:spMk id="3" creationId="{99B10785-BD49-4DC7-9141-6CCB6345B596}"/>
          </ac:spMkLst>
        </pc:spChg>
        <pc:spChg chg="mod">
          <ac:chgData name="Drgona, Jan" userId="8107277a-43fb-42e1-8aa0-684adf187181" providerId="ADAL" clId="{464C8FBA-A678-47A1-B282-38BA2FCFBA7B}" dt="2024-03-26T22:30:29.896" v="890" actId="207"/>
          <ac:spMkLst>
            <pc:docMk/>
            <pc:sldMk cId="3570416570" sldId="1594"/>
            <ac:spMk id="4" creationId="{85266BD4-FB5D-4427-A025-1739ADE6457E}"/>
          </ac:spMkLst>
        </pc:spChg>
        <pc:spChg chg="add mod">
          <ac:chgData name="Drgona, Jan" userId="8107277a-43fb-42e1-8aa0-684adf187181" providerId="ADAL" clId="{464C8FBA-A678-47A1-B282-38BA2FCFBA7B}" dt="2024-03-26T22:31:04.259" v="912" actId="1076"/>
          <ac:spMkLst>
            <pc:docMk/>
            <pc:sldMk cId="3570416570" sldId="1594"/>
            <ac:spMk id="5" creationId="{C3CB6FCB-89DB-326B-0E6E-CD2AB5C0F9C9}"/>
          </ac:spMkLst>
        </pc:spChg>
      </pc:sldChg>
      <pc:sldChg chg="addSp delSp modSp add mod">
        <pc:chgData name="Drgona, Jan" userId="8107277a-43fb-42e1-8aa0-684adf187181" providerId="ADAL" clId="{464C8FBA-A678-47A1-B282-38BA2FCFBA7B}" dt="2024-03-26T22:53:16.933" v="1532" actId="20577"/>
        <pc:sldMkLst>
          <pc:docMk/>
          <pc:sldMk cId="3303928088" sldId="1595"/>
        </pc:sldMkLst>
        <pc:spChg chg="mod">
          <ac:chgData name="Drgona, Jan" userId="8107277a-43fb-42e1-8aa0-684adf187181" providerId="ADAL" clId="{464C8FBA-A678-47A1-B282-38BA2FCFBA7B}" dt="2024-03-26T22:53:16.933" v="1532" actId="20577"/>
          <ac:spMkLst>
            <pc:docMk/>
            <pc:sldMk cId="3303928088" sldId="1595"/>
            <ac:spMk id="10" creationId="{D8FCF259-1334-3940-8D43-7E6D530433B1}"/>
          </ac:spMkLst>
        </pc:spChg>
        <pc:picChg chg="add del mod">
          <ac:chgData name="Drgona, Jan" userId="8107277a-43fb-42e1-8aa0-684adf187181" providerId="ADAL" clId="{464C8FBA-A678-47A1-B282-38BA2FCFBA7B}" dt="2024-03-26T22:42:00.209" v="1179" actId="478"/>
          <ac:picMkLst>
            <pc:docMk/>
            <pc:sldMk cId="3303928088" sldId="1595"/>
            <ac:picMk id="3" creationId="{9DF5856A-72B7-A37D-55E8-512B6D55F7BD}"/>
          </ac:picMkLst>
        </pc:picChg>
        <pc:picChg chg="del">
          <ac:chgData name="Drgona, Jan" userId="8107277a-43fb-42e1-8aa0-684adf187181" providerId="ADAL" clId="{464C8FBA-A678-47A1-B282-38BA2FCFBA7B}" dt="2024-03-26T22:38:47.021" v="1053" actId="478"/>
          <ac:picMkLst>
            <pc:docMk/>
            <pc:sldMk cId="3303928088" sldId="1595"/>
            <ac:picMk id="4" creationId="{3EE45289-00B9-4D0F-9266-B7DD2FC5D385}"/>
          </ac:picMkLst>
        </pc:picChg>
        <pc:picChg chg="mod">
          <ac:chgData name="Drgona, Jan" userId="8107277a-43fb-42e1-8aa0-684adf187181" providerId="ADAL" clId="{464C8FBA-A678-47A1-B282-38BA2FCFBA7B}" dt="2024-03-26T22:43:05.116" v="1204" actId="1076"/>
          <ac:picMkLst>
            <pc:docMk/>
            <pc:sldMk cId="3303928088" sldId="1595"/>
            <ac:picMk id="6" creationId="{C8F5AA7B-C252-6633-F3C1-D7C7270288E8}"/>
          </ac:picMkLst>
        </pc:picChg>
        <pc:picChg chg="mod">
          <ac:chgData name="Drgona, Jan" userId="8107277a-43fb-42e1-8aa0-684adf187181" providerId="ADAL" clId="{464C8FBA-A678-47A1-B282-38BA2FCFBA7B}" dt="2024-03-26T22:43:11.956" v="1205" actId="1076"/>
          <ac:picMkLst>
            <pc:docMk/>
            <pc:sldMk cId="3303928088" sldId="1595"/>
            <ac:picMk id="7" creationId="{233AB21D-F841-4AC7-9219-6EAD14BF5341}"/>
          </ac:picMkLst>
        </pc:picChg>
        <pc:picChg chg="add mod">
          <ac:chgData name="Drgona, Jan" userId="8107277a-43fb-42e1-8aa0-684adf187181" providerId="ADAL" clId="{464C8FBA-A678-47A1-B282-38BA2FCFBA7B}" dt="2024-03-26T22:43:20.398" v="1211" actId="1037"/>
          <ac:picMkLst>
            <pc:docMk/>
            <pc:sldMk cId="3303928088" sldId="1595"/>
            <ac:picMk id="8" creationId="{E2ED8641-EF8F-B7A0-AF2F-F7B29B21DD22}"/>
          </ac:picMkLst>
        </pc:picChg>
        <pc:picChg chg="del">
          <ac:chgData name="Drgona, Jan" userId="8107277a-43fb-42e1-8aa0-684adf187181" providerId="ADAL" clId="{464C8FBA-A678-47A1-B282-38BA2FCFBA7B}" dt="2024-03-26T22:38:47.619" v="1054" actId="478"/>
          <ac:picMkLst>
            <pc:docMk/>
            <pc:sldMk cId="3303928088" sldId="1595"/>
            <ac:picMk id="9" creationId="{410FDF9A-84E3-4361-A9E2-A4D5F34CBB53}"/>
          </ac:picMkLst>
        </pc:picChg>
        <pc:picChg chg="add mod">
          <ac:chgData name="Drgona, Jan" userId="8107277a-43fb-42e1-8aa0-684adf187181" providerId="ADAL" clId="{464C8FBA-A678-47A1-B282-38BA2FCFBA7B}" dt="2024-03-26T22:43:24.199" v="1220" actId="1037"/>
          <ac:picMkLst>
            <pc:docMk/>
            <pc:sldMk cId="3303928088" sldId="1595"/>
            <ac:picMk id="11" creationId="{C031D5F6-A634-B2BF-0E29-913F808BD07B}"/>
          </ac:picMkLst>
        </pc:picChg>
        <pc:picChg chg="del mod">
          <ac:chgData name="Drgona, Jan" userId="8107277a-43fb-42e1-8aa0-684adf187181" providerId="ADAL" clId="{464C8FBA-A678-47A1-B282-38BA2FCFBA7B}" dt="2024-03-26T22:42:06.204" v="1182" actId="478"/>
          <ac:picMkLst>
            <pc:docMk/>
            <pc:sldMk cId="3303928088" sldId="1595"/>
            <ac:picMk id="12" creationId="{F15C57D6-C389-4A4E-A9D3-EC2E7E0D5AF0}"/>
          </ac:picMkLst>
        </pc:picChg>
        <pc:picChg chg="add mod">
          <ac:chgData name="Drgona, Jan" userId="8107277a-43fb-42e1-8aa0-684adf187181" providerId="ADAL" clId="{464C8FBA-A678-47A1-B282-38BA2FCFBA7B}" dt="2024-03-26T22:42:58.673" v="1201" actId="1076"/>
          <ac:picMkLst>
            <pc:docMk/>
            <pc:sldMk cId="3303928088" sldId="1595"/>
            <ac:picMk id="13" creationId="{2CEC5465-275E-AFE9-FD8B-746637EDAE3A}"/>
          </ac:picMkLst>
        </pc:picChg>
        <pc:picChg chg="add mod">
          <ac:chgData name="Drgona, Jan" userId="8107277a-43fb-42e1-8aa0-684adf187181" providerId="ADAL" clId="{464C8FBA-A678-47A1-B282-38BA2FCFBA7B}" dt="2024-03-26T22:44:59.793" v="1227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723160814" sldId="1596"/>
        </pc:sldMkLst>
        <pc:spChg chg="del">
          <ac:chgData name="Drgona, Jan" userId="8107277a-43fb-42e1-8aa0-684adf187181" providerId="ADAL" clId="{464C8FBA-A678-47A1-B282-38BA2FCFBA7B}" dt="2024-03-26T22:47:41.690" v="1297" actId="478"/>
          <ac:spMkLst>
            <pc:docMk/>
            <pc:sldMk cId="1723160814" sldId="1596"/>
            <ac:spMk id="4" creationId="{CB14663D-8920-E6E3-128C-FE58E4D28F26}"/>
          </ac:spMkLst>
        </pc:spChg>
        <pc:spChg chg="add del mod">
          <ac:chgData name="Drgona, Jan" userId="8107277a-43fb-42e1-8aa0-684adf187181" providerId="ADAL" clId="{464C8FBA-A678-47A1-B282-38BA2FCFBA7B}" dt="2024-03-26T22:49:20.558" v="1325" actId="478"/>
          <ac:spMkLst>
            <pc:docMk/>
            <pc:sldMk cId="1723160814" sldId="1596"/>
            <ac:spMk id="6" creationId="{8FA691D7-A91A-741D-6562-5A7E1B2B182B}"/>
          </ac:spMkLst>
        </pc:spChg>
        <pc:spChg chg="mod">
          <ac:chgData name="Drgona, Jan" userId="8107277a-43fb-42e1-8aa0-684adf187181" providerId="ADAL" clId="{464C8FBA-A678-47A1-B282-38BA2FCFBA7B}" dt="2024-03-26T22:48:29.331" v="1311" actId="1076"/>
          <ac:spMkLst>
            <pc:docMk/>
            <pc:sldMk cId="1723160814" sldId="1596"/>
            <ac:spMk id="19" creationId="{E6A79639-4A1E-948F-7D1D-0325CBC5C230}"/>
          </ac:spMkLst>
        </pc:spChg>
        <pc:spChg chg="mod">
          <ac:chgData name="Drgona, Jan" userId="8107277a-43fb-42e1-8aa0-684adf187181" providerId="ADAL" clId="{464C8FBA-A678-47A1-B282-38BA2FCFBA7B}" dt="2024-03-26T22:49:32.959" v="1329" actId="20577"/>
          <ac:spMkLst>
            <pc:docMk/>
            <pc:sldMk cId="1723160814" sldId="1596"/>
            <ac:spMk id="38" creationId="{C9BF1444-DA25-DA3F-F00C-7A3E962AD2E8}"/>
          </ac:spMkLst>
        </pc:spChg>
        <pc:picChg chg="add mod">
          <ac:chgData name="Drgona, Jan" userId="8107277a-43fb-42e1-8aa0-684adf187181" providerId="ADAL" clId="{464C8FBA-A678-47A1-B282-38BA2FCFBA7B}" dt="2024-03-26T22:49:43.726" v="1332" actId="1076"/>
          <ac:picMkLst>
            <pc:docMk/>
            <pc:sldMk cId="1723160814" sldId="1596"/>
            <ac:picMk id="7" creationId="{9198F8FC-DA5F-C490-B3AF-91604B46EAFB}"/>
          </ac:picMkLst>
        </pc:picChg>
        <pc:picChg chg="add mod">
          <ac:chgData name="Drgona, Jan" userId="8107277a-43fb-42e1-8aa0-684adf187181" providerId="ADAL" clId="{464C8FBA-A678-47A1-B282-38BA2FCFBA7B}" dt="2024-03-26T22:49:46.933" v="1333" actId="1076"/>
          <ac:picMkLst>
            <pc:docMk/>
            <pc:sldMk cId="1723160814" sldId="1596"/>
            <ac:picMk id="8" creationId="{9A0D9D18-99A5-324A-1FAB-DACE08199171}"/>
          </ac:picMkLst>
        </pc:picChg>
        <pc:picChg chg="mod">
          <ac:chgData name="Drgona, Jan" userId="8107277a-43fb-42e1-8aa0-684adf187181" providerId="ADAL" clId="{464C8FBA-A678-47A1-B282-38BA2FCFBA7B}" dt="2024-03-26T22:39:40.960" v="1129" actId="1076"/>
          <ac:picMkLst>
            <pc:docMk/>
            <pc:sldMk cId="1723160814" sldId="1596"/>
            <ac:picMk id="1026" creationId="{4816AD61-FFD6-A3A0-1E55-F480F8405AF3}"/>
          </ac:picMkLst>
        </pc:picChg>
      </pc:sldChg>
      <pc:sldChg chg="addSp delSp modSp add del mod">
        <pc:chgData name="Drgona, Jan" userId="8107277a-43fb-42e1-8aa0-684adf187181" providerId="ADAL" clId="{464C8FBA-A678-47A1-B282-38BA2FCFBA7B}" dt="2024-03-27T00:06:38.135" v="2429" actId="47"/>
        <pc:sldMkLst>
          <pc:docMk/>
          <pc:sldMk cId="1191812540" sldId="1597"/>
        </pc:sldMkLst>
        <pc:picChg chg="mod">
          <ac:chgData name="Drgona, Jan" userId="8107277a-43fb-42e1-8aa0-684adf187181" providerId="ADAL" clId="{464C8FBA-A678-47A1-B282-38BA2FCFBA7B}" dt="2024-03-26T23:24:03.442" v="1633" actId="1036"/>
          <ac:picMkLst>
            <pc:docMk/>
            <pc:sldMk cId="1191812540" sldId="1597"/>
            <ac:picMk id="4" creationId="{42574D8B-93F3-8933-70C3-A763D3F82769}"/>
          </ac:picMkLst>
        </pc:picChg>
        <pc:picChg chg="add del mod">
          <ac:chgData name="Drgona, Jan" userId="8107277a-43fb-42e1-8aa0-684adf187181" providerId="ADAL" clId="{464C8FBA-A678-47A1-B282-38BA2FCFBA7B}" dt="2024-03-26T23:23:24.875" v="1605" actId="21"/>
          <ac:picMkLst>
            <pc:docMk/>
            <pc:sldMk cId="1191812540" sldId="1597"/>
            <ac:picMk id="5" creationId="{B9C73AD9-6988-FDE1-291E-0BEC5AFD0623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124529152" sldId="1598"/>
        </pc:sldMkLst>
        <pc:spChg chg="mod">
          <ac:chgData name="Drgona, Jan" userId="8107277a-43fb-42e1-8aa0-684adf187181" providerId="ADAL" clId="{464C8FBA-A678-47A1-B282-38BA2FCFBA7B}" dt="2024-03-27T00:47:25.108" v="3457"/>
          <ac:spMkLst>
            <pc:docMk/>
            <pc:sldMk cId="3124529152" sldId="1598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0:23:16.334" v="3051" actId="1038"/>
          <ac:spMkLst>
            <pc:docMk/>
            <pc:sldMk cId="3124529152" sldId="1598"/>
            <ac:spMk id="6" creationId="{E5B1EDE3-DBBE-3F98-5D35-643C2BE58FEE}"/>
          </ac:spMkLst>
        </pc:spChg>
        <pc:spChg chg="mod">
          <ac:chgData name="Drgona, Jan" userId="8107277a-43fb-42e1-8aa0-684adf187181" providerId="ADAL" clId="{464C8FBA-A678-47A1-B282-38BA2FCFBA7B}" dt="2024-03-26T23:44:50.608" v="2294" actId="20577"/>
          <ac:spMkLst>
            <pc:docMk/>
            <pc:sldMk cId="3124529152" sldId="1598"/>
            <ac:spMk id="7" creationId="{80258624-AC45-D853-053B-1B50A3F300FF}"/>
          </ac:spMkLst>
        </pc:spChg>
        <pc:spChg chg="mod">
          <ac:chgData name="Drgona, Jan" userId="8107277a-43fb-42e1-8aa0-684adf187181" providerId="ADAL" clId="{464C8FBA-A678-47A1-B282-38BA2FCFBA7B}" dt="2024-03-26T23:42:21.429" v="2165" actId="20577"/>
          <ac:spMkLst>
            <pc:docMk/>
            <pc:sldMk cId="3124529152" sldId="1598"/>
            <ac:spMk id="11" creationId="{72F911A1-DFB5-77EF-F289-26BEFEB8EBBD}"/>
          </ac:spMkLst>
        </pc:spChg>
        <pc:spChg chg="mod">
          <ac:chgData name="Drgona, Jan" userId="8107277a-43fb-42e1-8aa0-684adf187181" providerId="ADAL" clId="{464C8FBA-A678-47A1-B282-38BA2FCFBA7B}" dt="2024-03-26T23:44:22.981" v="2290" actId="20577"/>
          <ac:spMkLst>
            <pc:docMk/>
            <pc:sldMk cId="3124529152" sldId="1598"/>
            <ac:spMk id="12" creationId="{65F3E762-870A-955D-537B-4631DEED6C0B}"/>
          </ac:spMkLst>
        </pc:spChg>
        <pc:spChg chg="del mod">
          <ac:chgData name="Drgona, Jan" userId="8107277a-43fb-42e1-8aa0-684adf187181" providerId="ADAL" clId="{464C8FBA-A678-47A1-B282-38BA2FCFBA7B}" dt="2024-03-26T23:43:20.359" v="2196" actId="478"/>
          <ac:spMkLst>
            <pc:docMk/>
            <pc:sldMk cId="3124529152" sldId="1598"/>
            <ac:spMk id="24" creationId="{EC90B628-A3BC-2D7B-902F-706585897179}"/>
          </ac:spMkLst>
        </pc:spChg>
        <pc:spChg chg="mod">
          <ac:chgData name="Drgona, Jan" userId="8107277a-43fb-42e1-8aa0-684adf187181" providerId="ADAL" clId="{464C8FBA-A678-47A1-B282-38BA2FCFBA7B}" dt="2024-03-27T00:23:31.870" v="3080" actId="1038"/>
          <ac:spMkLst>
            <pc:docMk/>
            <pc:sldMk cId="3124529152" sldId="1598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6T23:36:03.951" v="1985" actId="1038"/>
          <ac:picMkLst>
            <pc:docMk/>
            <pc:sldMk cId="3124529152" sldId="1598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6T23:35:34.872" v="1970" actId="478"/>
          <ac:picMkLst>
            <pc:docMk/>
            <pc:sldMk cId="3124529152" sldId="1598"/>
            <ac:picMk id="5" creationId="{352265D4-3E63-43A3-E052-0E43009B03B8}"/>
          </ac:picMkLst>
        </pc:picChg>
        <pc:picChg chg="add del mod">
          <ac:chgData name="Drgona, Jan" userId="8107277a-43fb-42e1-8aa0-684adf187181" providerId="ADAL" clId="{464C8FBA-A678-47A1-B282-38BA2FCFBA7B}" dt="2024-03-26T23:53:49.148" v="2331" actId="478"/>
          <ac:picMkLst>
            <pc:docMk/>
            <pc:sldMk cId="3124529152" sldId="1598"/>
            <ac:picMk id="9" creationId="{FA6F12CE-6E53-CCCF-2B05-67C0F1F5D98C}"/>
          </ac:picMkLst>
        </pc:picChg>
        <pc:picChg chg="add del mod">
          <ac:chgData name="Drgona, Jan" userId="8107277a-43fb-42e1-8aa0-684adf187181" providerId="ADAL" clId="{464C8FBA-A678-47A1-B282-38BA2FCFBA7B}" dt="2024-03-26T23:53:49.148" v="2331" actId="478"/>
          <ac:picMkLst>
            <pc:docMk/>
            <pc:sldMk cId="3124529152" sldId="1598"/>
            <ac:picMk id="13" creationId="{E6BC6C47-CA27-7C0B-4A2B-138B7D0ECB60}"/>
          </ac:picMkLst>
        </pc:picChg>
        <pc:picChg chg="add del mod">
          <ac:chgData name="Drgona, Jan" userId="8107277a-43fb-42e1-8aa0-684adf187181" providerId="ADAL" clId="{464C8FBA-A678-47A1-B282-38BA2FCFBA7B}" dt="2024-03-26T23:51:10.721" v="2326" actId="478"/>
          <ac:picMkLst>
            <pc:docMk/>
            <pc:sldMk cId="3124529152" sldId="1598"/>
            <ac:picMk id="15" creationId="{A971894D-B07C-C080-B062-F7B5C5D65C21}"/>
          </ac:picMkLst>
        </pc:picChg>
        <pc:picChg chg="del">
          <ac:chgData name="Drgona, Jan" userId="8107277a-43fb-42e1-8aa0-684adf187181" providerId="ADAL" clId="{464C8FBA-A678-47A1-B282-38BA2FCFBA7B}" dt="2024-03-26T23:43:54.176" v="2288" actId="478"/>
          <ac:picMkLst>
            <pc:docMk/>
            <pc:sldMk cId="3124529152" sldId="1598"/>
            <ac:picMk id="17" creationId="{C9844384-8C1D-CB91-2FE2-9EE7512B975C}"/>
          </ac:picMkLst>
        </pc:picChg>
        <pc:picChg chg="del">
          <ac:chgData name="Drgona, Jan" userId="8107277a-43fb-42e1-8aa0-684adf187181" providerId="ADAL" clId="{464C8FBA-A678-47A1-B282-38BA2FCFBA7B}" dt="2024-03-26T23:43:54.176" v="2288" actId="478"/>
          <ac:picMkLst>
            <pc:docMk/>
            <pc:sldMk cId="3124529152" sldId="1598"/>
            <ac:picMk id="18" creationId="{F1D8D802-8683-8D5E-E6A4-923333225B83}"/>
          </ac:picMkLst>
        </pc:picChg>
        <pc:picChg chg="add mod">
          <ac:chgData name="Drgona, Jan" userId="8107277a-43fb-42e1-8aa0-684adf187181" providerId="ADAL" clId="{464C8FBA-A678-47A1-B282-38BA2FCFBA7B}" dt="2024-03-27T00:23:22.278" v="3062" actId="1038"/>
          <ac:picMkLst>
            <pc:docMk/>
            <pc:sldMk cId="3124529152" sldId="1598"/>
            <ac:picMk id="19" creationId="{B574CB61-B1DA-4070-21DB-2CFB44DE4755}"/>
          </ac:picMkLst>
        </pc:picChg>
        <pc:picChg chg="add del mod">
          <ac:chgData name="Drgona, Jan" userId="8107277a-43fb-42e1-8aa0-684adf187181" providerId="ADAL" clId="{464C8FBA-A678-47A1-B282-38BA2FCFBA7B}" dt="2024-03-26T23:59:28.697" v="2363" actId="478"/>
          <ac:picMkLst>
            <pc:docMk/>
            <pc:sldMk cId="3124529152" sldId="1598"/>
            <ac:picMk id="21" creationId="{5E4E1A33-676A-2F4F-038B-D3C42BF783B1}"/>
          </ac:picMkLst>
        </pc:picChg>
        <pc:picChg chg="del">
          <ac:chgData name="Drgona, Jan" userId="8107277a-43fb-42e1-8aa0-684adf187181" providerId="ADAL" clId="{464C8FBA-A678-47A1-B282-38BA2FCFBA7B}" dt="2024-03-26T23:43:39.206" v="2243" actId="478"/>
          <ac:picMkLst>
            <pc:docMk/>
            <pc:sldMk cId="3124529152" sldId="1598"/>
            <ac:picMk id="23" creationId="{8B52BDF3-11AF-1C0F-5432-52C4F2C4E234}"/>
          </ac:picMkLst>
        </pc:picChg>
        <pc:picChg chg="add mod">
          <ac:chgData name="Drgona, Jan" userId="8107277a-43fb-42e1-8aa0-684adf187181" providerId="ADAL" clId="{464C8FBA-A678-47A1-B282-38BA2FCFBA7B}" dt="2024-03-27T00:04:44.211" v="2382" actId="14100"/>
          <ac:picMkLst>
            <pc:docMk/>
            <pc:sldMk cId="3124529152" sldId="1598"/>
            <ac:picMk id="26" creationId="{029BCEC0-0B30-0A1A-FE5B-4498B792085C}"/>
          </ac:picMkLst>
        </pc:picChg>
        <pc:picChg chg="add mod">
          <ac:chgData name="Drgona, Jan" userId="8107277a-43fb-42e1-8aa0-684adf187181" providerId="ADAL" clId="{464C8FBA-A678-47A1-B282-38BA2FCFBA7B}" dt="2024-03-27T00:05:14.086" v="2414" actId="1037"/>
          <ac:picMkLst>
            <pc:docMk/>
            <pc:sldMk cId="3124529152" sldId="1598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6T23:46:47.237" v="2302" actId="478"/>
          <ac:picMkLst>
            <pc:docMk/>
            <pc:sldMk cId="3124529152" sldId="1598"/>
            <ac:picMk id="2050" creationId="{782914C8-F198-4F28-0081-47ABB50EA8DD}"/>
          </ac:picMkLst>
        </pc:picChg>
        <pc:picChg chg="add mod">
          <ac:chgData name="Drgona, Jan" userId="8107277a-43fb-42e1-8aa0-684adf187181" providerId="ADAL" clId="{464C8FBA-A678-47A1-B282-38BA2FCFBA7B}" dt="2024-03-26T23:47:11.644" v="2310" actId="1076"/>
          <ac:picMkLst>
            <pc:docMk/>
            <pc:sldMk cId="3124529152" sldId="1598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26062904" sldId="1599"/>
        </pc:sldMkLst>
        <pc:spChg chg="mod">
          <ac:chgData name="Drgona, Jan" userId="8107277a-43fb-42e1-8aa0-684adf187181" providerId="ADAL" clId="{464C8FBA-A678-47A1-B282-38BA2FCFBA7B}" dt="2024-03-27T00:47:17.701" v="3456" actId="20577"/>
          <ac:spMkLst>
            <pc:docMk/>
            <pc:sldMk cId="4026062904" sldId="1599"/>
            <ac:spMk id="3" creationId="{B758B404-AC36-B0EF-DF87-70F2BA2FE6B8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6" creationId="{E5B1EDE3-DBBE-3F98-5D35-643C2BE58FEE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7" creationId="{80258624-AC45-D853-053B-1B50A3F300FF}"/>
          </ac:spMkLst>
        </pc:spChg>
        <pc:spChg chg="add mod">
          <ac:chgData name="Drgona, Jan" userId="8107277a-43fb-42e1-8aa0-684adf187181" providerId="ADAL" clId="{464C8FBA-A678-47A1-B282-38BA2FCFBA7B}" dt="2024-03-27T00:06:28.507" v="2428" actId="20577"/>
          <ac:spMkLst>
            <pc:docMk/>
            <pc:sldMk cId="4026062904" sldId="1599"/>
            <ac:spMk id="8" creationId="{18532A01-A2CC-A8FF-84E4-D2E834BC75C7}"/>
          </ac:spMkLst>
        </pc:spChg>
        <pc:spChg chg="add mod">
          <ac:chgData name="Drgona, Jan" userId="8107277a-43fb-42e1-8aa0-684adf187181" providerId="ADAL" clId="{464C8FBA-A678-47A1-B282-38BA2FCFBA7B}" dt="2024-03-27T00:06:21.819" v="2418"/>
          <ac:spMkLst>
            <pc:docMk/>
            <pc:sldMk cId="4026062904" sldId="1599"/>
            <ac:spMk id="9" creationId="{4DC3C3CF-C788-D1E4-542A-39ADAA8FEC55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06:21.354" v="2417" actId="478"/>
          <ac:spMkLst>
            <pc:docMk/>
            <pc:sldMk cId="4026062904" sldId="1599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7T00:06:21.819" v="2418"/>
          <ac:picMkLst>
            <pc:docMk/>
            <pc:sldMk cId="4026062904" sldId="1599"/>
            <ac:picMk id="5" creationId="{F174F0AA-1C9A-0D13-8AFA-50EEC4CA15D2}"/>
          </ac:picMkLst>
        </pc:picChg>
        <pc:picChg chg="add mod">
          <ac:chgData name="Drgona, Jan" userId="8107277a-43fb-42e1-8aa0-684adf187181" providerId="ADAL" clId="{464C8FBA-A678-47A1-B282-38BA2FCFBA7B}" dt="2024-03-27T00:06:21.819" v="2418"/>
          <ac:picMkLst>
            <pc:docMk/>
            <pc:sldMk cId="4026062904" sldId="1599"/>
            <ac:picMk id="10" creationId="{A293C3AF-3A51-18E2-53DD-B71C65A2053A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19" creationId="{B574CB61-B1DA-4070-21DB-2CFB44DE4755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26" creationId="{029BCEC0-0B30-0A1A-FE5B-4498B792085C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356209294" sldId="1600"/>
        </pc:sldMkLst>
        <pc:spChg chg="mod">
          <ac:chgData name="Drgona, Jan" userId="8107277a-43fb-42e1-8aa0-684adf187181" providerId="ADAL" clId="{464C8FBA-A678-47A1-B282-38BA2FCFBA7B}" dt="2024-03-27T00:47:40.171" v="3464" actId="20577"/>
          <ac:spMkLst>
            <pc:docMk/>
            <pc:sldMk cId="3356209294" sldId="1600"/>
            <ac:spMk id="3" creationId="{B758B404-AC36-B0EF-DF87-70F2BA2FE6B8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7" creationId="{80258624-AC45-D853-053B-1B50A3F300FF}"/>
          </ac:spMkLst>
        </pc:spChg>
        <pc:spChg chg="add mod">
          <ac:chgData name="Drgona, Jan" userId="8107277a-43fb-42e1-8aa0-684adf187181" providerId="ADAL" clId="{464C8FBA-A678-47A1-B282-38BA2FCFBA7B}" dt="2024-03-27T00:09:38.545" v="2584" actId="14100"/>
          <ac:spMkLst>
            <pc:docMk/>
            <pc:sldMk cId="3356209294" sldId="1600"/>
            <ac:spMk id="8" creationId="{C350D5E0-80A9-056A-11F4-BCC0D2809340}"/>
          </ac:spMkLst>
        </pc:spChg>
        <pc:spChg chg="add mod">
          <ac:chgData name="Drgona, Jan" userId="8107277a-43fb-42e1-8aa0-684adf187181" providerId="ADAL" clId="{464C8FBA-A678-47A1-B282-38BA2FCFBA7B}" dt="2024-03-27T00:09:44.877" v="2585" actId="1076"/>
          <ac:spMkLst>
            <pc:docMk/>
            <pc:sldMk cId="3356209294" sldId="1600"/>
            <ac:spMk id="9" creationId="{BBF28771-C683-0FFE-C8CE-6F4CEED02D87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07:19.744" v="2432" actId="478"/>
          <ac:spMkLst>
            <pc:docMk/>
            <pc:sldMk cId="3356209294" sldId="1600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24" creationId="{EC90B628-A3BC-2D7B-902F-706585897179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7T00:07:25.953" v="2435" actId="1076"/>
          <ac:picMkLst>
            <pc:docMk/>
            <pc:sldMk cId="3356209294" sldId="1600"/>
            <ac:picMk id="6" creationId="{5FDF1404-289B-4824-50A5-5D4E71805399}"/>
          </ac:picMkLst>
        </pc:picChg>
        <pc:picChg chg="add mod">
          <ac:chgData name="Drgona, Jan" userId="8107277a-43fb-42e1-8aa0-684adf187181" providerId="ADAL" clId="{464C8FBA-A678-47A1-B282-38BA2FCFBA7B}" dt="2024-03-27T00:08:58.290" v="2542" actId="1076"/>
          <ac:picMkLst>
            <pc:docMk/>
            <pc:sldMk cId="3356209294" sldId="1600"/>
            <ac:picMk id="13" creationId="{0C7D7B29-AAF4-3344-32D4-12B6CED16B0D}"/>
          </ac:picMkLst>
        </pc:picChg>
        <pc:picChg chg="add del mod">
          <ac:chgData name="Drgona, Jan" userId="8107277a-43fb-42e1-8aa0-684adf187181" providerId="ADAL" clId="{464C8FBA-A678-47A1-B282-38BA2FCFBA7B}" dt="2024-03-27T00:11:09.390" v="2588" actId="478"/>
          <ac:picMkLst>
            <pc:docMk/>
            <pc:sldMk cId="3356209294" sldId="1600"/>
            <ac:picMk id="15" creationId="{DF6A846A-9187-82F0-C31C-9B35C1761197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17" creationId="{C9844384-8C1D-CB91-2FE2-9EE7512B975C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18" creationId="{F1D8D802-8683-8D5E-E6A4-923333225B83}"/>
          </ac:picMkLst>
        </pc:picChg>
        <pc:picChg chg="add mod">
          <ac:chgData name="Drgona, Jan" userId="8107277a-43fb-42e1-8aa0-684adf187181" providerId="ADAL" clId="{464C8FBA-A678-47A1-B282-38BA2FCFBA7B}" dt="2024-03-27T00:13:33.815" v="2603" actId="14100"/>
          <ac:picMkLst>
            <pc:docMk/>
            <pc:sldMk cId="3356209294" sldId="1600"/>
            <ac:picMk id="19" creationId="{633857A7-A3F1-5133-8038-CFCB6B347A15}"/>
          </ac:picMkLst>
        </pc:picChg>
        <pc:picChg chg="add mod">
          <ac:chgData name="Drgona, Jan" userId="8107277a-43fb-42e1-8aa0-684adf187181" providerId="ADAL" clId="{464C8FBA-A678-47A1-B282-38BA2FCFBA7B}" dt="2024-03-27T00:13:40.217" v="2604" actId="1076"/>
          <ac:picMkLst>
            <pc:docMk/>
            <pc:sldMk cId="3356209294" sldId="1600"/>
            <ac:picMk id="21" creationId="{FE5DB062-2717-BBE9-4A7F-7F6DBF95A713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3" creationId="{8B52BDF3-11AF-1C0F-5432-52C4F2C4E234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7" creationId="{AE9346D5-581D-9101-C2A2-99E70DB59BE7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9" creationId="{F7FE7FF5-9913-B64E-0BAA-25B143A9649E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050" creationId="{782914C8-F198-4F28-0081-47ABB50EA8DD}"/>
          </ac:picMkLst>
        </pc:picChg>
      </pc:sldChg>
      <pc:sldChg chg="addSp modSp add mod ord">
        <pc:chgData name="Drgona, Jan" userId="8107277a-43fb-42e1-8aa0-684adf187181" providerId="ADAL" clId="{464C8FBA-A678-47A1-B282-38BA2FCFBA7B}" dt="2024-03-27T15:59:43.446" v="5158" actId="20577"/>
        <pc:sldMkLst>
          <pc:docMk/>
          <pc:sldMk cId="3727531776" sldId="1601"/>
        </pc:sldMkLst>
        <pc:spChg chg="add mod">
          <ac:chgData name="Drgona, Jan" userId="8107277a-43fb-42e1-8aa0-684adf187181" providerId="ADAL" clId="{464C8FBA-A678-47A1-B282-38BA2FCFBA7B}" dt="2024-03-27T01:34:40.014" v="4381" actId="1076"/>
          <ac:spMkLst>
            <pc:docMk/>
            <pc:sldMk cId="3727531776" sldId="1601"/>
            <ac:spMk id="3" creationId="{BAE614EC-85EB-79C7-DE0E-E2C3075F011E}"/>
          </ac:spMkLst>
        </pc:spChg>
        <pc:spChg chg="mod">
          <ac:chgData name="Drgona, Jan" userId="8107277a-43fb-42e1-8aa0-684adf187181" providerId="ADAL" clId="{464C8FBA-A678-47A1-B282-38BA2FCFBA7B}" dt="2024-03-27T15:59:43.446" v="5158" actId="20577"/>
          <ac:spMkLst>
            <pc:docMk/>
            <pc:sldMk cId="3727531776" sldId="1601"/>
            <ac:spMk id="7" creationId="{45127215-EE98-4689-AF10-0BED9331B992}"/>
          </ac:spMkLst>
        </pc:spChg>
        <pc:spChg chg="mod">
          <ac:chgData name="Drgona, Jan" userId="8107277a-43fb-42e1-8aa0-684adf187181" providerId="ADAL" clId="{464C8FBA-A678-47A1-B282-38BA2FCFBA7B}" dt="2024-03-27T01:34:54.351" v="4385" actId="1076"/>
          <ac:spMkLst>
            <pc:docMk/>
            <pc:sldMk cId="3727531776" sldId="1601"/>
            <ac:spMk id="8" creationId="{E0C62CE7-E555-97F0-A6F1-0EFB373C3D1B}"/>
          </ac:spMkLst>
        </pc:spChg>
        <pc:picChg chg="mod">
          <ac:chgData name="Drgona, Jan" userId="8107277a-43fb-42e1-8aa0-684adf187181" providerId="ADAL" clId="{464C8FBA-A678-47A1-B282-38BA2FCFBA7B}" dt="2024-03-27T01:34:51.628" v="4384" actId="1076"/>
          <ac:picMkLst>
            <pc:docMk/>
            <pc:sldMk cId="3727531776" sldId="1601"/>
            <ac:picMk id="4" creationId="{5AB85703-D26D-89D4-964B-52E1A4347290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569475181" sldId="1602"/>
        </pc:sldMkLst>
        <pc:spChg chg="mod">
          <ac:chgData name="Drgona, Jan" userId="8107277a-43fb-42e1-8aa0-684adf187181" providerId="ADAL" clId="{464C8FBA-A678-47A1-B282-38BA2FCFBA7B}" dt="2024-03-27T00:55:14.835" v="3674" actId="20577"/>
          <ac:spMkLst>
            <pc:docMk/>
            <pc:sldMk cId="3569475181" sldId="1602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0:31:26.798" v="3208"/>
          <ac:spMkLst>
            <pc:docMk/>
            <pc:sldMk cId="3569475181" sldId="1602"/>
            <ac:spMk id="6" creationId="{BE47A380-ACBB-DD98-4404-DE929BFDB12A}"/>
          </ac:spMkLst>
        </pc:spChg>
        <pc:spChg chg="add mod">
          <ac:chgData name="Drgona, Jan" userId="8107277a-43fb-42e1-8aa0-684adf187181" providerId="ADAL" clId="{464C8FBA-A678-47A1-B282-38BA2FCFBA7B}" dt="2024-03-27T01:21:11.856" v="4270"/>
          <ac:spMkLst>
            <pc:docMk/>
            <pc:sldMk cId="3569475181" sldId="1602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0:20:12.281" v="2844" actId="478"/>
          <ac:spMkLst>
            <pc:docMk/>
            <pc:sldMk cId="3569475181" sldId="1602"/>
            <ac:spMk id="8" creationId="{18532A01-A2CC-A8FF-84E4-D2E834BC75C7}"/>
          </ac:spMkLst>
        </pc:spChg>
        <pc:spChg chg="del">
          <ac:chgData name="Drgona, Jan" userId="8107277a-43fb-42e1-8aa0-684adf187181" providerId="ADAL" clId="{464C8FBA-A678-47A1-B282-38BA2FCFBA7B}" dt="2024-03-27T00:20:11.159" v="2843" actId="478"/>
          <ac:spMkLst>
            <pc:docMk/>
            <pc:sldMk cId="3569475181" sldId="1602"/>
            <ac:spMk id="9" creationId="{4DC3C3CF-C788-D1E4-542A-39ADAA8FEC55}"/>
          </ac:spMkLst>
        </pc:spChg>
        <pc:spChg chg="add mod">
          <ac:chgData name="Drgona, Jan" userId="8107277a-43fb-42e1-8aa0-684adf187181" providerId="ADAL" clId="{464C8FBA-A678-47A1-B282-38BA2FCFBA7B}" dt="2024-03-27T00:40:16.464" v="3279" actId="14100"/>
          <ac:spMkLst>
            <pc:docMk/>
            <pc:sldMk cId="3569475181" sldId="1602"/>
            <ac:spMk id="11" creationId="{2BBD790B-E5EB-AFFC-3311-0AD91DE30667}"/>
          </ac:spMkLst>
        </pc:spChg>
        <pc:spChg chg="add mod">
          <ac:chgData name="Drgona, Jan" userId="8107277a-43fb-42e1-8aa0-684adf187181" providerId="ADAL" clId="{464C8FBA-A678-47A1-B282-38BA2FCFBA7B}" dt="2024-03-27T00:30:30.953" v="3169" actId="20577"/>
          <ac:spMkLst>
            <pc:docMk/>
            <pc:sldMk cId="3569475181" sldId="1602"/>
            <ac:spMk id="12" creationId="{0E78E8D2-8CBF-8188-A21F-F67C8B554B59}"/>
          </ac:spMkLst>
        </pc:spChg>
        <pc:spChg chg="add mod">
          <ac:chgData name="Drgona, Jan" userId="8107277a-43fb-42e1-8aa0-684adf187181" providerId="ADAL" clId="{464C8FBA-A678-47A1-B282-38BA2FCFBA7B}" dt="2024-03-27T00:24:11.267" v="3083" actId="20577"/>
          <ac:spMkLst>
            <pc:docMk/>
            <pc:sldMk cId="3569475181" sldId="1602"/>
            <ac:spMk id="17" creationId="{144DB139-99CC-6289-0191-9BF036D3E2DD}"/>
          </ac:spMkLst>
        </pc:spChg>
        <pc:spChg chg="add mod">
          <ac:chgData name="Drgona, Jan" userId="8107277a-43fb-42e1-8aa0-684adf187181" providerId="ADAL" clId="{464C8FBA-A678-47A1-B282-38BA2FCFBA7B}" dt="2024-03-27T00:35:01.063" v="3245" actId="1076"/>
          <ac:spMkLst>
            <pc:docMk/>
            <pc:sldMk cId="3569475181" sldId="1602"/>
            <ac:spMk id="22" creationId="{783CEC96-8917-BF86-B837-9A9487BB5E74}"/>
          </ac:spMkLst>
        </pc:spChg>
        <pc:picChg chg="mod modCrop">
          <ac:chgData name="Drgona, Jan" userId="8107277a-43fb-42e1-8aa0-684adf187181" providerId="ADAL" clId="{464C8FBA-A678-47A1-B282-38BA2FCFBA7B}" dt="2024-03-27T00:19:49.950" v="2841" actId="18131"/>
          <ac:picMkLst>
            <pc:docMk/>
            <pc:sldMk cId="3569475181" sldId="1602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7T00:20:09.954" v="2842" actId="478"/>
          <ac:picMkLst>
            <pc:docMk/>
            <pc:sldMk cId="3569475181" sldId="1602"/>
            <ac:picMk id="5" creationId="{F174F0AA-1C9A-0D13-8AFA-50EEC4CA15D2}"/>
          </ac:picMkLst>
        </pc:picChg>
        <pc:picChg chg="del">
          <ac:chgData name="Drgona, Jan" userId="8107277a-43fb-42e1-8aa0-684adf187181" providerId="ADAL" clId="{464C8FBA-A678-47A1-B282-38BA2FCFBA7B}" dt="2024-03-27T00:20:09.954" v="2842" actId="478"/>
          <ac:picMkLst>
            <pc:docMk/>
            <pc:sldMk cId="3569475181" sldId="1602"/>
            <ac:picMk id="10" creationId="{A293C3AF-3A51-18E2-53DD-B71C65A2053A}"/>
          </ac:picMkLst>
        </pc:picChg>
        <pc:picChg chg="add del mod">
          <ac:chgData name="Drgona, Jan" userId="8107277a-43fb-42e1-8aa0-684adf187181" providerId="ADAL" clId="{464C8FBA-A678-47A1-B282-38BA2FCFBA7B}" dt="2024-03-27T00:20:49.287" v="2855" actId="478"/>
          <ac:picMkLst>
            <pc:docMk/>
            <pc:sldMk cId="3569475181" sldId="1602"/>
            <ac:picMk id="13" creationId="{9F0821C9-F43B-25F9-6DAD-475B6B89A676}"/>
          </ac:picMkLst>
        </pc:picChg>
        <pc:picChg chg="add del mod">
          <ac:chgData name="Drgona, Jan" userId="8107277a-43fb-42e1-8aa0-684adf187181" providerId="ADAL" clId="{464C8FBA-A678-47A1-B282-38BA2FCFBA7B}" dt="2024-03-27T00:22:07.298" v="2950" actId="478"/>
          <ac:picMkLst>
            <pc:docMk/>
            <pc:sldMk cId="3569475181" sldId="1602"/>
            <ac:picMk id="14" creationId="{594F2B3B-7607-47E2-3EA0-BC7DACACE241}"/>
          </ac:picMkLst>
        </pc:picChg>
        <pc:picChg chg="add del mod">
          <ac:chgData name="Drgona, Jan" userId="8107277a-43fb-42e1-8aa0-684adf187181" providerId="ADAL" clId="{464C8FBA-A678-47A1-B282-38BA2FCFBA7B}" dt="2024-03-27T00:22:07.298" v="2950" actId="478"/>
          <ac:picMkLst>
            <pc:docMk/>
            <pc:sldMk cId="3569475181" sldId="1602"/>
            <ac:picMk id="15" creationId="{B37BF129-9D86-83B9-4CC1-BD83D0FEDC86}"/>
          </ac:picMkLst>
        </pc:picChg>
        <pc:picChg chg="add del mod">
          <ac:chgData name="Drgona, Jan" userId="8107277a-43fb-42e1-8aa0-684adf187181" providerId="ADAL" clId="{464C8FBA-A678-47A1-B282-38BA2FCFBA7B}" dt="2024-03-27T00:22:08.309" v="2951" actId="478"/>
          <ac:picMkLst>
            <pc:docMk/>
            <pc:sldMk cId="3569475181" sldId="1602"/>
            <ac:picMk id="16" creationId="{780070BC-61CA-8C8F-50B8-3ED7D19D113C}"/>
          </ac:picMkLst>
        </pc:picChg>
        <pc:picChg chg="add del mod modCrop">
          <ac:chgData name="Drgona, Jan" userId="8107277a-43fb-42e1-8aa0-684adf187181" providerId="ADAL" clId="{464C8FBA-A678-47A1-B282-38BA2FCFBA7B}" dt="2024-03-27T01:21:11.094" v="4268" actId="478"/>
          <ac:picMkLst>
            <pc:docMk/>
            <pc:sldMk cId="3569475181" sldId="1602"/>
            <ac:picMk id="19" creationId="{756AC115-2919-D559-006F-AFF0F2D0668B}"/>
          </ac:picMkLst>
        </pc:picChg>
        <pc:picChg chg="add mod modCrop">
          <ac:chgData name="Drgona, Jan" userId="8107277a-43fb-42e1-8aa0-684adf187181" providerId="ADAL" clId="{464C8FBA-A678-47A1-B282-38BA2FCFBA7B}" dt="2024-03-27T00:43:28.500" v="3300" actId="1076"/>
          <ac:picMkLst>
            <pc:docMk/>
            <pc:sldMk cId="3569475181" sldId="1602"/>
            <ac:picMk id="21" creationId="{4356EFE2-89DC-8714-B016-2DC947EA1333}"/>
          </ac:picMkLst>
        </pc:picChg>
        <pc:picChg chg="add del mod">
          <ac:chgData name="Drgona, Jan" userId="8107277a-43fb-42e1-8aa0-684adf187181" providerId="ADAL" clId="{464C8FBA-A678-47A1-B282-38BA2FCFBA7B}" dt="2024-03-27T00:41:50.831" v="3288" actId="478"/>
          <ac:picMkLst>
            <pc:docMk/>
            <pc:sldMk cId="3569475181" sldId="1602"/>
            <ac:picMk id="24" creationId="{96556603-6964-94A2-DC13-1CB7F2069505}"/>
          </ac:picMkLst>
        </pc:picChg>
        <pc:picChg chg="add mod">
          <ac:chgData name="Drgona, Jan" userId="8107277a-43fb-42e1-8aa0-684adf187181" providerId="ADAL" clId="{464C8FBA-A678-47A1-B282-38BA2FCFBA7B}" dt="2024-03-27T00:43:39.379" v="3303" actId="1076"/>
          <ac:picMkLst>
            <pc:docMk/>
            <pc:sldMk cId="3569475181" sldId="1602"/>
            <ac:picMk id="26" creationId="{2C47016C-5171-3304-9701-11F72648EC05}"/>
          </ac:picMkLst>
        </pc:picChg>
        <pc:picChg chg="add del mod">
          <ac:chgData name="Drgona, Jan" userId="8107277a-43fb-42e1-8aa0-684adf187181" providerId="ADAL" clId="{464C8FBA-A678-47A1-B282-38BA2FCFBA7B}" dt="2024-03-27T00:42:30.768" v="3294" actId="478"/>
          <ac:picMkLst>
            <pc:docMk/>
            <pc:sldMk cId="3569475181" sldId="1602"/>
            <ac:picMk id="28" creationId="{3368D2A7-5349-FC50-80CD-2A92ECCA9934}"/>
          </ac:picMkLst>
        </pc:picChg>
        <pc:picChg chg="add mod">
          <ac:chgData name="Drgona, Jan" userId="8107277a-43fb-42e1-8aa0-684adf187181" providerId="ADAL" clId="{464C8FBA-A678-47A1-B282-38BA2FCFBA7B}" dt="2024-03-27T00:42:38.111" v="3298" actId="1076"/>
          <ac:picMkLst>
            <pc:docMk/>
            <pc:sldMk cId="3569475181" sldId="1602"/>
            <ac:picMk id="30" creationId="{2DD76C20-B0FF-E8B6-68A3-628A0E3F4976}"/>
          </ac:picMkLst>
        </pc:picChg>
        <pc:picChg chg="add del mod">
          <ac:chgData name="Drgona, Jan" userId="8107277a-43fb-42e1-8aa0-684adf187181" providerId="ADAL" clId="{464C8FBA-A678-47A1-B282-38BA2FCFBA7B}" dt="2024-03-27T00:24:41.353" v="3087" actId="478"/>
          <ac:picMkLst>
            <pc:docMk/>
            <pc:sldMk cId="3569475181" sldId="1602"/>
            <ac:picMk id="4098" creationId="{972C41FC-2B5D-64CE-4FE8-8DEAB6B27863}"/>
          </ac:picMkLst>
        </pc:picChg>
        <pc:picChg chg="add del mod">
          <ac:chgData name="Drgona, Jan" userId="8107277a-43fb-42e1-8aa0-684adf187181" providerId="ADAL" clId="{464C8FBA-A678-47A1-B282-38BA2FCFBA7B}" dt="2024-03-27T00:25:19.311" v="3093" actId="478"/>
          <ac:picMkLst>
            <pc:docMk/>
            <pc:sldMk cId="3569475181" sldId="1602"/>
            <ac:picMk id="4100" creationId="{81E895BE-AE60-8DA0-9274-AAAD633D2DBC}"/>
          </ac:picMkLst>
        </pc:picChg>
        <pc:picChg chg="add del mod">
          <ac:chgData name="Drgona, Jan" userId="8107277a-43fb-42e1-8aa0-684adf187181" providerId="ADAL" clId="{464C8FBA-A678-47A1-B282-38BA2FCFBA7B}" dt="2024-03-27T01:21:10.806" v="4267" actId="478"/>
          <ac:picMkLst>
            <pc:docMk/>
            <pc:sldMk cId="3569475181" sldId="1602"/>
            <ac:picMk id="4102" creationId="{C074B528-C96B-23F3-0496-E033244495B1}"/>
          </ac:picMkLst>
        </pc:picChg>
      </pc:sldChg>
      <pc:sldChg chg="addSp delSp modSp new del mod modShow">
        <pc:chgData name="Drgona, Jan" userId="8107277a-43fb-42e1-8aa0-684adf187181" providerId="ADAL" clId="{464C8FBA-A678-47A1-B282-38BA2FCFBA7B}" dt="2024-03-27T01:33:57.980" v="4375" actId="47"/>
        <pc:sldMkLst>
          <pc:docMk/>
          <pc:sldMk cId="2636593939" sldId="1603"/>
        </pc:sldMkLst>
        <pc:spChg chg="mod">
          <ac:chgData name="Drgona, Jan" userId="8107277a-43fb-42e1-8aa0-684adf187181" providerId="ADAL" clId="{464C8FBA-A678-47A1-B282-38BA2FCFBA7B}" dt="2024-03-27T00:44:44.536" v="3367" actId="20577"/>
          <ac:spMkLst>
            <pc:docMk/>
            <pc:sldMk cId="2636593939" sldId="1603"/>
            <ac:spMk id="3" creationId="{44B5AF8A-21EB-18C5-A4F5-30C5E5C4FDB3}"/>
          </ac:spMkLst>
        </pc:spChg>
        <pc:spChg chg="del">
          <ac:chgData name="Drgona, Jan" userId="8107277a-43fb-42e1-8aa0-684adf187181" providerId="ADAL" clId="{464C8FBA-A678-47A1-B282-38BA2FCFBA7B}" dt="2024-03-27T00:45:05.335" v="3368" actId="478"/>
          <ac:spMkLst>
            <pc:docMk/>
            <pc:sldMk cId="2636593939" sldId="1603"/>
            <ac:spMk id="4" creationId="{3382A02F-53A1-9125-D23D-F444F07A179E}"/>
          </ac:spMkLst>
        </pc:spChg>
        <pc:spChg chg="add mod">
          <ac:chgData name="Drgona, Jan" userId="8107277a-43fb-42e1-8aa0-684adf187181" providerId="ADAL" clId="{464C8FBA-A678-47A1-B282-38BA2FCFBA7B}" dt="2024-03-27T00:45:05.718" v="3369"/>
          <ac:spMkLst>
            <pc:docMk/>
            <pc:sldMk cId="2636593939" sldId="1603"/>
            <ac:spMk id="6" creationId="{A408DD4C-79C2-0F3B-4153-2274CBCB0DC5}"/>
          </ac:spMkLst>
        </pc:spChg>
        <pc:picChg chg="add mod">
          <ac:chgData name="Drgona, Jan" userId="8107277a-43fb-42e1-8aa0-684adf187181" providerId="ADAL" clId="{464C8FBA-A678-47A1-B282-38BA2FCFBA7B}" dt="2024-03-27T00:45:05.718" v="3369"/>
          <ac:picMkLst>
            <pc:docMk/>
            <pc:sldMk cId="2636593939" sldId="1603"/>
            <ac:picMk id="5" creationId="{95347E53-57E5-D2B0-3744-C5F4FB7A9D0E}"/>
          </ac:picMkLst>
        </pc:picChg>
      </pc:sldChg>
      <pc:sldChg chg="modSp add mod ord">
        <pc:chgData name="Drgona, Jan" userId="8107277a-43fb-42e1-8aa0-684adf187181" providerId="ADAL" clId="{464C8FBA-A678-47A1-B282-38BA2FCFBA7B}" dt="2024-03-27T15:59:59.796" v="5159" actId="20577"/>
        <pc:sldMkLst>
          <pc:docMk/>
          <pc:sldMk cId="448256748" sldId="1604"/>
        </pc:sldMkLst>
        <pc:spChg chg="mod">
          <ac:chgData name="Drgona, Jan" userId="8107277a-43fb-42e1-8aa0-684adf187181" providerId="ADAL" clId="{464C8FBA-A678-47A1-B282-38BA2FCFBA7B}" dt="2024-03-27T15:59:59.796" v="5159" actId="20577"/>
          <ac:spMkLst>
            <pc:docMk/>
            <pc:sldMk cId="448256748" sldId="1604"/>
            <ac:spMk id="3" creationId="{39F1E5A7-093D-32DC-A5F2-EC09E8B544A9}"/>
          </ac:spMkLst>
        </pc:spChg>
        <pc:picChg chg="mod">
          <ac:chgData name="Drgona, Jan" userId="8107277a-43fb-42e1-8aa0-684adf187181" providerId="ADAL" clId="{464C8FBA-A678-47A1-B282-38BA2FCFBA7B}" dt="2024-03-27T02:11:27.678" v="5101" actId="14100"/>
          <ac:picMkLst>
            <pc:docMk/>
            <pc:sldMk cId="448256748" sldId="1604"/>
            <ac:picMk id="6" creationId="{ABEFA9B1-2C08-42EC-C4C3-C8209A81978D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297147185" sldId="1605"/>
        </pc:sldMkLst>
        <pc:spChg chg="add mod">
          <ac:chgData name="Drgona, Jan" userId="8107277a-43fb-42e1-8aa0-684adf187181" providerId="ADAL" clId="{464C8FBA-A678-47A1-B282-38BA2FCFBA7B}" dt="2024-03-27T02:05:56.674" v="5005" actId="1076"/>
          <ac:spMkLst>
            <pc:docMk/>
            <pc:sldMk cId="3297147185" sldId="1605"/>
            <ac:spMk id="5" creationId="{D23715A6-2F4E-7E36-B074-1F7920C7F29F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6" creationId="{E5B1EDE3-DBBE-3F98-5D35-643C2BE58FEE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7" creationId="{80258624-AC45-D853-053B-1B50A3F300FF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53:20.314" v="3651" actId="478"/>
          <ac:spMkLst>
            <pc:docMk/>
            <pc:sldMk cId="3297147185" sldId="1605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25" creationId="{2C9F46EF-17AD-944E-C26A-27B0EEBB6A48}"/>
          </ac:spMkLst>
        </pc:spChg>
        <pc:picChg chg="mod">
          <ac:chgData name="Drgona, Jan" userId="8107277a-43fb-42e1-8aa0-684adf187181" providerId="ADAL" clId="{464C8FBA-A678-47A1-B282-38BA2FCFBA7B}" dt="2024-03-27T00:53:45.060" v="3655" actId="1076"/>
          <ac:picMkLst>
            <pc:docMk/>
            <pc:sldMk cId="3297147185" sldId="1605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19" creationId="{B574CB61-B1DA-4070-21DB-2CFB44DE4755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26" creationId="{029BCEC0-0B30-0A1A-FE5B-4498B792085C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099620705" sldId="1606"/>
        </pc:sldMkLst>
        <pc:spChg chg="mod">
          <ac:chgData name="Drgona, Jan" userId="8107277a-43fb-42e1-8aa0-684adf187181" providerId="ADAL" clId="{464C8FBA-A678-47A1-B282-38BA2FCFBA7B}" dt="2024-03-27T02:04:43.705" v="4993" actId="14100"/>
          <ac:spMkLst>
            <pc:docMk/>
            <pc:sldMk cId="1099620705" sldId="1606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2:00:23.961" v="4832" actId="20577"/>
          <ac:spMkLst>
            <pc:docMk/>
            <pc:sldMk cId="1099620705" sldId="1606"/>
            <ac:spMk id="6" creationId="{0918A50F-C378-72AD-C621-BB2BBD407BFD}"/>
          </ac:spMkLst>
        </pc:spChg>
        <pc:picChg chg="del">
          <ac:chgData name="Drgona, Jan" userId="8107277a-43fb-42e1-8aa0-684adf187181" providerId="ADAL" clId="{464C8FBA-A678-47A1-B282-38BA2FCFBA7B}" dt="2024-03-27T00:56:21.188" v="3698" actId="478"/>
          <ac:picMkLst>
            <pc:docMk/>
            <pc:sldMk cId="1099620705" sldId="1606"/>
            <ac:picMk id="4" creationId="{DB9DA694-DF95-F0F8-FE62-F52640E19DBF}"/>
          </ac:picMkLst>
        </pc:picChg>
        <pc:picChg chg="add mod">
          <ac:chgData name="Drgona, Jan" userId="8107277a-43fb-42e1-8aa0-684adf187181" providerId="ADAL" clId="{464C8FBA-A678-47A1-B282-38BA2FCFBA7B}" dt="2024-03-27T01:09:22.677" v="3863" actId="1076"/>
          <ac:picMkLst>
            <pc:docMk/>
            <pc:sldMk cId="1099620705" sldId="1606"/>
            <ac:picMk id="5" creationId="{412E9742-F70C-E69E-0628-BA4BE87284A3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886607106" sldId="1607"/>
        </pc:sldMkLst>
        <pc:spChg chg="add mod">
          <ac:chgData name="Drgona, Jan" userId="8107277a-43fb-42e1-8aa0-684adf187181" providerId="ADAL" clId="{464C8FBA-A678-47A1-B282-38BA2FCFBA7B}" dt="2024-03-27T01:17:35.845" v="4096" actId="1076"/>
          <ac:spMkLst>
            <pc:docMk/>
            <pc:sldMk cId="1886607106" sldId="1607"/>
            <ac:spMk id="5" creationId="{3AD07F18-0758-39E3-2427-63D5C2C7B08D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6" creationId="{BE47A380-ACBB-DD98-4404-DE929BFDB12A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1:16:25.241" v="4034" actId="478"/>
          <ac:spMkLst>
            <pc:docMk/>
            <pc:sldMk cId="1886607106" sldId="1607"/>
            <ac:spMk id="11" creationId="{2BBD790B-E5EB-AFFC-3311-0AD91DE30667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12" creationId="{0E78E8D2-8CBF-8188-A21F-F67C8B554B59}"/>
          </ac:spMkLst>
        </pc:spChg>
        <pc:spChg chg="del">
          <ac:chgData name="Drgona, Jan" userId="8107277a-43fb-42e1-8aa0-684adf187181" providerId="ADAL" clId="{464C8FBA-A678-47A1-B282-38BA2FCFBA7B}" dt="2024-03-27T01:16:23.205" v="4032" actId="478"/>
          <ac:spMkLst>
            <pc:docMk/>
            <pc:sldMk cId="1886607106" sldId="1607"/>
            <ac:spMk id="17" creationId="{144DB139-99CC-6289-0191-9BF036D3E2DD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22" creationId="{783CEC96-8917-BF86-B837-9A9487BB5E74}"/>
          </ac:spMkLst>
        </pc:sp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19" creationId="{756AC115-2919-D559-006F-AFF0F2D0668B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21" creationId="{4356EFE2-89DC-8714-B016-2DC947EA1333}"/>
          </ac:picMkLst>
        </pc:picChg>
        <pc:picChg chg="del">
          <ac:chgData name="Drgona, Jan" userId="8107277a-43fb-42e1-8aa0-684adf187181" providerId="ADAL" clId="{464C8FBA-A678-47A1-B282-38BA2FCFBA7B}" dt="2024-03-27T01:16:23.906" v="4033" actId="478"/>
          <ac:picMkLst>
            <pc:docMk/>
            <pc:sldMk cId="1886607106" sldId="1607"/>
            <ac:picMk id="26" creationId="{2C47016C-5171-3304-9701-11F72648EC05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30" creationId="{2DD76C20-B0FF-E8B6-68A3-628A0E3F4976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4102" creationId="{C074B528-C96B-23F3-0496-E033244495B1}"/>
          </ac:picMkLst>
        </pc:picChg>
        <pc:picChg chg="add mod">
          <ac:chgData name="Drgona, Jan" userId="8107277a-43fb-42e1-8aa0-684adf187181" providerId="ADAL" clId="{464C8FBA-A678-47A1-B282-38BA2FCFBA7B}" dt="2024-03-27T01:17:45.957" v="4099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2372954023" sldId="1608"/>
        </pc:sldMkLst>
        <pc:spChg chg="del mod">
          <ac:chgData name="Drgona, Jan" userId="8107277a-43fb-42e1-8aa0-684adf187181" providerId="ADAL" clId="{464C8FBA-A678-47A1-B282-38BA2FCFBA7B}" dt="2024-03-27T02:05:33.252" v="5002" actId="478"/>
          <ac:spMkLst>
            <pc:docMk/>
            <pc:sldMk cId="2372954023" sldId="1608"/>
            <ac:spMk id="3" creationId="{B758B404-AC36-B0EF-DF87-70F2BA2FE6B8}"/>
          </ac:spMkLst>
        </pc:spChg>
        <pc:spChg chg="mod">
          <ac:chgData name="Drgona, Jan" userId="8107277a-43fb-42e1-8aa0-684adf187181" providerId="ADAL" clId="{464C8FBA-A678-47A1-B282-38BA2FCFBA7B}" dt="2024-03-27T01:21:58.938" v="4282" actId="114"/>
          <ac:spMkLst>
            <pc:docMk/>
            <pc:sldMk cId="2372954023" sldId="1608"/>
            <ac:spMk id="6" creationId="{BE47A380-ACBB-DD98-4404-DE929BFDB12A}"/>
          </ac:spMkLst>
        </pc:spChg>
        <pc:spChg chg="mod">
          <ac:chgData name="Drgona, Jan" userId="8107277a-43fb-42e1-8aa0-684adf187181" providerId="ADAL" clId="{464C8FBA-A678-47A1-B282-38BA2FCFBA7B}" dt="2024-03-27T01:26:16.034" v="4310" actId="20577"/>
          <ac:spMkLst>
            <pc:docMk/>
            <pc:sldMk cId="2372954023" sldId="1608"/>
            <ac:spMk id="7" creationId="{B3A895D6-08FF-D29F-F930-62695DE5BE8F}"/>
          </ac:spMkLst>
        </pc:spChg>
        <pc:spChg chg="mod">
          <ac:chgData name="Drgona, Jan" userId="8107277a-43fb-42e1-8aa0-684adf187181" providerId="ADAL" clId="{464C8FBA-A678-47A1-B282-38BA2FCFBA7B}" dt="2024-03-27T01:20:53.840" v="4262" actId="1038"/>
          <ac:spMkLst>
            <pc:docMk/>
            <pc:sldMk cId="2372954023" sldId="1608"/>
            <ac:spMk id="11" creationId="{2BBD790B-E5EB-AFFC-3311-0AD91DE30667}"/>
          </ac:spMkLst>
        </pc:spChg>
        <pc:spChg chg="mod">
          <ac:chgData name="Drgona, Jan" userId="8107277a-43fb-42e1-8aa0-684adf187181" providerId="ADAL" clId="{464C8FBA-A678-47A1-B282-38BA2FCFBA7B}" dt="2024-03-27T01:20:16.510" v="4189" actId="20577"/>
          <ac:spMkLst>
            <pc:docMk/>
            <pc:sldMk cId="2372954023" sldId="1608"/>
            <ac:spMk id="12" creationId="{0E78E8D2-8CBF-8188-A21F-F67C8B554B59}"/>
          </ac:spMkLst>
        </pc:spChg>
        <pc:spChg chg="mod">
          <ac:chgData name="Drgona, Jan" userId="8107277a-43fb-42e1-8aa0-684adf187181" providerId="ADAL" clId="{464C8FBA-A678-47A1-B282-38BA2FCFBA7B}" dt="2024-03-27T01:22:28.088" v="4284" actId="20577"/>
          <ac:spMkLst>
            <pc:docMk/>
            <pc:sldMk cId="2372954023" sldId="1608"/>
            <ac:spMk id="17" creationId="{144DB139-99CC-6289-0191-9BF036D3E2DD}"/>
          </ac:spMkLst>
        </pc:spChg>
        <pc:spChg chg="add del mod">
          <ac:chgData name="Drgona, Jan" userId="8107277a-43fb-42e1-8aa0-684adf187181" providerId="ADAL" clId="{464C8FBA-A678-47A1-B282-38BA2FCFBA7B}" dt="2024-03-27T02:05:36.207" v="5003" actId="478"/>
          <ac:spMkLst>
            <pc:docMk/>
            <pc:sldMk cId="2372954023" sldId="1608"/>
            <ac:spMk id="18" creationId="{E6FD78D4-03D6-2CDB-84E4-3F5F8FD5B9EE}"/>
          </ac:spMkLst>
        </pc:spChg>
        <pc:spChg chg="add mod">
          <ac:chgData name="Drgona, Jan" userId="8107277a-43fb-42e1-8aa0-684adf187181" providerId="ADAL" clId="{464C8FBA-A678-47A1-B282-38BA2FCFBA7B}" dt="2024-03-27T02:05:36.661" v="5004"/>
          <ac:spMkLst>
            <pc:docMk/>
            <pc:sldMk cId="2372954023" sldId="1608"/>
            <ac:spMk id="20" creationId="{17907CCA-778F-BCE9-F1E5-CEC18748F6B2}"/>
          </ac:spMkLst>
        </pc:spChg>
        <pc:spChg chg="del">
          <ac:chgData name="Drgona, Jan" userId="8107277a-43fb-42e1-8aa0-684adf187181" providerId="ADAL" clId="{464C8FBA-A678-47A1-B282-38BA2FCFBA7B}" dt="2024-03-27T01:19:46.624" v="4151" actId="478"/>
          <ac:spMkLst>
            <pc:docMk/>
            <pc:sldMk cId="2372954023" sldId="1608"/>
            <ac:spMk id="22" creationId="{783CEC96-8917-BF86-B837-9A9487BB5E74}"/>
          </ac:spMkLst>
        </pc:spChg>
        <pc:picChg chg="mod modCrop">
          <ac:chgData name="Drgona, Jan" userId="8107277a-43fb-42e1-8aa0-684adf187181" providerId="ADAL" clId="{464C8FBA-A678-47A1-B282-38BA2FCFBA7B}" dt="2024-03-27T01:19:10.350" v="4113" actId="18131"/>
          <ac:picMkLst>
            <pc:docMk/>
            <pc:sldMk cId="2372954023" sldId="1608"/>
            <ac:picMk id="4" creationId="{DB9DA694-DF95-F0F8-FE62-F52640E19DBF}"/>
          </ac:picMkLst>
        </pc:picChg>
        <pc:picChg chg="add mod">
          <ac:chgData name="Drgona, Jan" userId="8107277a-43fb-42e1-8aa0-684adf187181" providerId="ADAL" clId="{464C8FBA-A678-47A1-B282-38BA2FCFBA7B}" dt="2024-03-27T01:46:27.213" v="4517" actId="1076"/>
          <ac:picMkLst>
            <pc:docMk/>
            <pc:sldMk cId="2372954023" sldId="1608"/>
            <ac:picMk id="8" creationId="{A6CDF618-6D9D-42AA-2428-A7198B53AFA9}"/>
          </ac:picMkLst>
        </pc:picChg>
        <pc:picChg chg="add mod">
          <ac:chgData name="Drgona, Jan" userId="8107277a-43fb-42e1-8aa0-684adf187181" providerId="ADAL" clId="{464C8FBA-A678-47A1-B282-38BA2FCFBA7B}" dt="2024-03-27T01:26:52.532" v="4311"/>
          <ac:picMkLst>
            <pc:docMk/>
            <pc:sldMk cId="2372954023" sldId="1608"/>
            <ac:picMk id="9" creationId="{18C7742C-2CCA-60F5-3FA5-D89F51D00562}"/>
          </ac:picMkLst>
        </pc:picChg>
        <pc:picChg chg="add del mod">
          <ac:chgData name="Drgona, Jan" userId="8107277a-43fb-42e1-8aa0-684adf187181" providerId="ADAL" clId="{464C8FBA-A678-47A1-B282-38BA2FCFBA7B}" dt="2024-03-27T01:46:18.076" v="4512" actId="478"/>
          <ac:picMkLst>
            <pc:docMk/>
            <pc:sldMk cId="2372954023" sldId="1608"/>
            <ac:picMk id="13" creationId="{32C79936-8B71-71E9-AF26-641C2A253A2D}"/>
          </ac:picMkLst>
        </pc:picChg>
        <pc:picChg chg="add mod">
          <ac:chgData name="Drgona, Jan" userId="8107277a-43fb-42e1-8aa0-684adf187181" providerId="ADAL" clId="{464C8FBA-A678-47A1-B282-38BA2FCFBA7B}" dt="2024-03-27T01:46:40.432" v="4527" actId="1037"/>
          <ac:picMkLst>
            <pc:docMk/>
            <pc:sldMk cId="2372954023" sldId="1608"/>
            <ac:picMk id="15" creationId="{B5D27EC4-86B3-7F0A-15FC-17A9FB7376D1}"/>
          </ac:picMkLst>
        </pc:picChg>
        <pc:picChg chg="del">
          <ac:chgData name="Drgona, Jan" userId="8107277a-43fb-42e1-8aa0-684adf187181" providerId="ADAL" clId="{464C8FBA-A678-47A1-B282-38BA2FCFBA7B}" dt="2024-03-27T01:21:27.883" v="4272" actId="478"/>
          <ac:picMkLst>
            <pc:docMk/>
            <pc:sldMk cId="2372954023" sldId="1608"/>
            <ac:picMk id="19" creationId="{756AC115-2919-D559-006F-AFF0F2D0668B}"/>
          </ac:picMkLst>
        </pc:picChg>
        <pc:picChg chg="del mod">
          <ac:chgData name="Drgona, Jan" userId="8107277a-43fb-42e1-8aa0-684adf187181" providerId="ADAL" clId="{464C8FBA-A678-47A1-B282-38BA2FCFBA7B}" dt="2024-03-27T01:25:32.661" v="4285" actId="478"/>
          <ac:picMkLst>
            <pc:docMk/>
            <pc:sldMk cId="2372954023" sldId="1608"/>
            <ac:picMk id="21" creationId="{4356EFE2-89DC-8714-B016-2DC947EA1333}"/>
          </ac:picMkLst>
        </pc:picChg>
        <pc:picChg chg="del">
          <ac:chgData name="Drgona, Jan" userId="8107277a-43fb-42e1-8aa0-684adf187181" providerId="ADAL" clId="{464C8FBA-A678-47A1-B282-38BA2FCFBA7B}" dt="2024-03-27T01:20:23.462" v="4191" actId="478"/>
          <ac:picMkLst>
            <pc:docMk/>
            <pc:sldMk cId="2372954023" sldId="1608"/>
            <ac:picMk id="26" creationId="{2C47016C-5171-3304-9701-11F72648EC05}"/>
          </ac:picMkLst>
        </pc:picChg>
        <pc:picChg chg="del">
          <ac:chgData name="Drgona, Jan" userId="8107277a-43fb-42e1-8aa0-684adf187181" providerId="ADAL" clId="{464C8FBA-A678-47A1-B282-38BA2FCFBA7B}" dt="2024-03-27T01:20:21.278" v="4190" actId="478"/>
          <ac:picMkLst>
            <pc:docMk/>
            <pc:sldMk cId="2372954023" sldId="1608"/>
            <ac:picMk id="30" creationId="{2DD76C20-B0FF-E8B6-68A3-628A0E3F4976}"/>
          </ac:picMkLst>
        </pc:picChg>
        <pc:picChg chg="del">
          <ac:chgData name="Drgona, Jan" userId="8107277a-43fb-42e1-8aa0-684adf187181" providerId="ADAL" clId="{464C8FBA-A678-47A1-B282-38BA2FCFBA7B}" dt="2024-03-27T01:21:28.426" v="4273" actId="478"/>
          <ac:picMkLst>
            <pc:docMk/>
            <pc:sldMk cId="2372954023" sldId="1608"/>
            <ac:picMk id="4102" creationId="{C074B528-C96B-23F3-0496-E033244495B1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96563906" sldId="1609"/>
        </pc:sldMkLst>
        <pc:spChg chg="mod">
          <ac:chgData name="Drgona, Jan" userId="8107277a-43fb-42e1-8aa0-684adf187181" providerId="ADAL" clId="{464C8FBA-A678-47A1-B282-38BA2FCFBA7B}" dt="2024-03-27T02:05:21.775" v="5001" actId="14100"/>
          <ac:spMkLst>
            <pc:docMk/>
            <pc:sldMk cId="4096563906" sldId="1609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2:14:53.505" v="5139" actId="1076"/>
          <ac:spMkLst>
            <pc:docMk/>
            <pc:sldMk cId="4096563906" sldId="1609"/>
            <ac:spMk id="5" creationId="{8757334F-737F-1A42-19BF-A5A2D4D5AFB0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6" creationId="{BE47A380-ACBB-DD98-4404-DE929BFDB12A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1:35:35.077" v="4389" actId="478"/>
          <ac:spMkLst>
            <pc:docMk/>
            <pc:sldMk cId="4096563906" sldId="1609"/>
            <ac:spMk id="11" creationId="{2BBD790B-E5EB-AFFC-3311-0AD91DE30667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12" creationId="{0E78E8D2-8CBF-8188-A21F-F67C8B554B59}"/>
          </ac:spMkLst>
        </pc:spChg>
        <pc:spChg chg="add mod">
          <ac:chgData name="Drgona, Jan" userId="8107277a-43fb-42e1-8aa0-684adf187181" providerId="ADAL" clId="{464C8FBA-A678-47A1-B282-38BA2FCFBA7B}" dt="2024-03-27T02:14:53.505" v="5139" actId="1076"/>
          <ac:spMkLst>
            <pc:docMk/>
            <pc:sldMk cId="4096563906" sldId="1609"/>
            <ac:spMk id="15" creationId="{EA98A2BA-F9CD-ADC2-B062-5B79A085843B}"/>
          </ac:spMkLst>
        </pc:spChg>
        <pc:spChg chg="del">
          <ac:chgData name="Drgona, Jan" userId="8107277a-43fb-42e1-8aa0-684adf187181" providerId="ADAL" clId="{464C8FBA-A678-47A1-B282-38BA2FCFBA7B}" dt="2024-03-27T01:35:33.638" v="4388" actId="478"/>
          <ac:spMkLst>
            <pc:docMk/>
            <pc:sldMk cId="4096563906" sldId="1609"/>
            <ac:spMk id="17" creationId="{144DB139-99CC-6289-0191-9BF036D3E2DD}"/>
          </ac:spMkLst>
        </pc:spChg>
        <pc:picChg chg="del">
          <ac:chgData name="Drgona, Jan" userId="8107277a-43fb-42e1-8aa0-684adf187181" providerId="ADAL" clId="{464C8FBA-A678-47A1-B282-38BA2FCFBA7B}" dt="2024-03-27T01:35:32.313" v="4387" actId="478"/>
          <ac:picMkLst>
            <pc:docMk/>
            <pc:sldMk cId="4096563906" sldId="1609"/>
            <ac:picMk id="8" creationId="{A6CDF618-6D9D-42AA-2428-A7198B53AFA9}"/>
          </ac:picMkLst>
        </pc:picChg>
        <pc:picChg chg="del">
          <ac:chgData name="Drgona, Jan" userId="8107277a-43fb-42e1-8aa0-684adf187181" providerId="ADAL" clId="{464C8FBA-A678-47A1-B282-38BA2FCFBA7B}" dt="2024-03-27T01:35:32.313" v="4387" actId="478"/>
          <ac:picMkLst>
            <pc:docMk/>
            <pc:sldMk cId="4096563906" sldId="1609"/>
            <ac:picMk id="9" creationId="{18C7742C-2CCA-60F5-3FA5-D89F51D00562}"/>
          </ac:picMkLst>
        </pc:picChg>
        <pc:picChg chg="add del mod">
          <ac:chgData name="Drgona, Jan" userId="8107277a-43fb-42e1-8aa0-684adf187181" providerId="ADAL" clId="{464C8FBA-A678-47A1-B282-38BA2FCFBA7B}" dt="2024-03-27T02:13:29.205" v="5110" actId="478"/>
          <ac:picMkLst>
            <pc:docMk/>
            <pc:sldMk cId="4096563906" sldId="1609"/>
            <ac:picMk id="10" creationId="{4832831C-7876-D92F-F5E3-5D15F709485D}"/>
          </ac:picMkLst>
        </pc:picChg>
        <pc:picChg chg="add mod">
          <ac:chgData name="Drgona, Jan" userId="8107277a-43fb-42e1-8aa0-684adf187181" providerId="ADAL" clId="{464C8FBA-A678-47A1-B282-38BA2FCFBA7B}" dt="2024-03-27T02:14:35.754" v="5136" actId="1038"/>
          <ac:picMkLst>
            <pc:docMk/>
            <pc:sldMk cId="4096563906" sldId="1609"/>
            <ac:picMk id="13" creationId="{CC4857F1-2D5B-6A4F-911B-A9C852445A3B}"/>
          </ac:picMkLst>
        </pc:picChg>
        <pc:picChg chg="add mod">
          <ac:chgData name="Drgona, Jan" userId="8107277a-43fb-42e1-8aa0-684adf187181" providerId="ADAL" clId="{464C8FBA-A678-47A1-B282-38BA2FCFBA7B}" dt="2024-03-27T01:38:07.493" v="4443" actId="1076"/>
          <ac:picMkLst>
            <pc:docMk/>
            <pc:sldMk cId="4096563906" sldId="1609"/>
            <ac:picMk id="14" creationId="{4EF43070-2C87-CD22-3812-F36661B373C8}"/>
          </ac:picMkLst>
        </pc:picChg>
        <pc:picChg chg="add mod">
          <ac:chgData name="Drgona, Jan" userId="8107277a-43fb-42e1-8aa0-684adf187181" providerId="ADAL" clId="{464C8FBA-A678-47A1-B282-38BA2FCFBA7B}" dt="2024-03-27T02:14:32.660" v="5129" actId="1076"/>
          <ac:picMkLst>
            <pc:docMk/>
            <pc:sldMk cId="4096563906" sldId="1609"/>
            <ac:picMk id="8194" creationId="{3435E081-EB91-F831-B505-5604CBE1C447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837190077" sldId="1610"/>
        </pc:sldMkLst>
        <pc:spChg chg="mod">
          <ac:chgData name="Drgona, Jan" userId="8107277a-43fb-42e1-8aa0-684adf187181" providerId="ADAL" clId="{464C8FBA-A678-47A1-B282-38BA2FCFBA7B}" dt="2024-03-27T02:04:35.688" v="4992" actId="14100"/>
          <ac:spMkLst>
            <pc:docMk/>
            <pc:sldMk cId="3837190077" sldId="1610"/>
            <ac:spMk id="3" creationId="{B758B404-AC36-B0EF-DF87-70F2BA2FE6B8}"/>
          </ac:spMkLst>
        </pc:spChg>
        <pc:spChg chg="mod">
          <ac:chgData name="Drgona, Jan" userId="8107277a-43fb-42e1-8aa0-684adf187181" providerId="ADAL" clId="{464C8FBA-A678-47A1-B282-38BA2FCFBA7B}" dt="2024-03-27T02:04:14.436" v="4972" actId="20577"/>
          <ac:spMkLst>
            <pc:docMk/>
            <pc:sldMk cId="3837190077" sldId="1610"/>
            <ac:spMk id="6" creationId="{0918A50F-C378-72AD-C621-BB2BBD407BFD}"/>
          </ac:spMkLst>
        </pc:spChg>
        <pc:picChg chg="add mod">
          <ac:chgData name="Drgona, Jan" userId="8107277a-43fb-42e1-8aa0-684adf187181" providerId="ADAL" clId="{464C8FBA-A678-47A1-B282-38BA2FCFBA7B}" dt="2024-03-27T02:04:29.335" v="4991" actId="1076"/>
          <ac:picMkLst>
            <pc:docMk/>
            <pc:sldMk cId="3837190077" sldId="1610"/>
            <ac:picMk id="4" creationId="{F931EBAB-7D1C-0FBC-FE29-18428D9A822A}"/>
          </ac:picMkLst>
        </pc:picChg>
        <pc:picChg chg="del">
          <ac:chgData name="Drgona, Jan" userId="8107277a-43fb-42e1-8aa0-684adf187181" providerId="ADAL" clId="{464C8FBA-A678-47A1-B282-38BA2FCFBA7B}" dt="2024-03-27T01:48:40.199" v="4566" actId="478"/>
          <ac:picMkLst>
            <pc:docMk/>
            <pc:sldMk cId="3837190077" sldId="1610"/>
            <ac:picMk id="5" creationId="{412E9742-F70C-E69E-0628-BA4BE87284A3}"/>
          </ac:picMkLst>
        </pc:picChg>
      </pc:sldChg>
    </pc:docChg>
  </pc:docChgLst>
  <pc:docChgLst>
    <pc:chgData name="Drgona, Jan" userId="8107277a-43fb-42e1-8aa0-684adf187181" providerId="ADAL" clId="{AA3838CE-29A7-4F7F-9BA2-E06A7503BC40}"/>
    <pc:docChg chg="undo custSel addSld delSld modSld sldOrd modSection">
      <pc:chgData name="Drgona, Jan" userId="8107277a-43fb-42e1-8aa0-684adf187181" providerId="ADAL" clId="{AA3838CE-29A7-4F7F-9BA2-E06A7503BC40}" dt="2024-07-10T20:36:01.571" v="47" actId="47"/>
      <pc:docMkLst>
        <pc:docMk/>
      </pc:docMkLst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1165423220" sldId="281"/>
        </pc:sldMkLst>
      </pc:sldChg>
      <pc:sldChg chg="modSp mod">
        <pc:chgData name="Drgona, Jan" userId="8107277a-43fb-42e1-8aa0-684adf187181" providerId="ADAL" clId="{AA3838CE-29A7-4F7F-9BA2-E06A7503BC40}" dt="2024-07-10T10:22:16.965" v="34" actId="1076"/>
        <pc:sldMkLst>
          <pc:docMk/>
          <pc:sldMk cId="3565765422" sldId="1118"/>
        </pc:sldMkLst>
        <pc:spChg chg="mod">
          <ac:chgData name="Drgona, Jan" userId="8107277a-43fb-42e1-8aa0-684adf187181" providerId="ADAL" clId="{AA3838CE-29A7-4F7F-9BA2-E06A7503BC40}" dt="2024-07-10T10:22:16.965" v="34" actId="1076"/>
          <ac:spMkLst>
            <pc:docMk/>
            <pc:sldMk cId="3565765422" sldId="1118"/>
            <ac:spMk id="6" creationId="{B8696A4F-5314-46CD-B205-CC2D44570D66}"/>
          </ac:spMkLst>
        </pc:spChg>
        <pc:spChg chg="mod">
          <ac:chgData name="Drgona, Jan" userId="8107277a-43fb-42e1-8aa0-684adf187181" providerId="ADAL" clId="{AA3838CE-29A7-4F7F-9BA2-E06A7503BC40}" dt="2024-07-10T10:22:13.403" v="33" actId="1076"/>
          <ac:spMkLst>
            <pc:docMk/>
            <pc:sldMk cId="3565765422" sldId="1118"/>
            <ac:spMk id="9" creationId="{4EEB77A5-9700-44F3-8BDA-933A0A9BA3FE}"/>
          </ac:spMkLst>
        </pc:spChg>
        <pc:spChg chg="mod">
          <ac:chgData name="Drgona, Jan" userId="8107277a-43fb-42e1-8aa0-684adf187181" providerId="ADAL" clId="{AA3838CE-29A7-4F7F-9BA2-E06A7503BC40}" dt="2024-07-10T10:22:09.010" v="32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651697254" sldId="1357"/>
        </pc:sldMkLst>
      </pc:sldChg>
      <pc:sldChg chg="del">
        <pc:chgData name="Drgona, Jan" userId="8107277a-43fb-42e1-8aa0-684adf187181" providerId="ADAL" clId="{AA3838CE-29A7-4F7F-9BA2-E06A7503BC40}" dt="2024-07-10T20:36:01.571" v="47" actId="47"/>
        <pc:sldMkLst>
          <pc:docMk/>
          <pc:sldMk cId="4206595840" sldId="1406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892426157" sldId="1417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AA3838CE-29A7-4F7F-9BA2-E06A7503BC40}" dt="2024-07-10T20:36:01.571" v="47" actId="47"/>
        <pc:sldMkLst>
          <pc:docMk/>
          <pc:sldMk cId="1027847982" sldId="1427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3384362676" sldId="1497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3165259775" sldId="1498"/>
        </pc:sldMkLst>
      </pc:sldChg>
      <pc:sldChg chg="del ord">
        <pc:chgData name="Drgona, Jan" userId="8107277a-43fb-42e1-8aa0-684adf187181" providerId="ADAL" clId="{AA3838CE-29A7-4F7F-9BA2-E06A7503BC40}" dt="2024-07-10T10:28:21.530" v="44" actId="47"/>
        <pc:sldMkLst>
          <pc:docMk/>
          <pc:sldMk cId="2255674926" sldId="1517"/>
        </pc:sldMkLst>
      </pc:sldChg>
      <pc:sldChg chg="del">
        <pc:chgData name="Drgona, Jan" userId="8107277a-43fb-42e1-8aa0-684adf187181" providerId="ADAL" clId="{AA3838CE-29A7-4F7F-9BA2-E06A7503BC40}" dt="2024-07-10T10:22:39.950" v="35" actId="47"/>
        <pc:sldMkLst>
          <pc:docMk/>
          <pc:sldMk cId="863423033" sldId="1568"/>
        </pc:sldMkLst>
      </pc:sldChg>
      <pc:sldChg chg="del">
        <pc:chgData name="Drgona, Jan" userId="8107277a-43fb-42e1-8aa0-684adf187181" providerId="ADAL" clId="{AA3838CE-29A7-4F7F-9BA2-E06A7503BC40}" dt="2024-07-10T10:22:39.950" v="35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AA3838CE-29A7-4F7F-9BA2-E06A7503BC40}" dt="2024-07-10T20:36:01.571" v="47" actId="47"/>
        <pc:sldMkLst>
          <pc:docMk/>
          <pc:sldMk cId="3666170016" sldId="1581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1107834918" sldId="1584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1628404874" sldId="1585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4284727615" sldId="1586"/>
        </pc:sldMkLst>
      </pc:sldChg>
      <pc:sldChg chg="ord">
        <pc:chgData name="Drgona, Jan" userId="8107277a-43fb-42e1-8aa0-684adf187181" providerId="ADAL" clId="{AA3838CE-29A7-4F7F-9BA2-E06A7503BC40}" dt="2024-07-10T10:27:50.495" v="42"/>
        <pc:sldMkLst>
          <pc:docMk/>
          <pc:sldMk cId="2336298119" sldId="1587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4186677553" sldId="1591"/>
        </pc:sldMkLst>
      </pc:sldChg>
      <pc:sldChg chg="del mod modShow">
        <pc:chgData name="Drgona, Jan" userId="8107277a-43fb-42e1-8aa0-684adf187181" providerId="ADAL" clId="{AA3838CE-29A7-4F7F-9BA2-E06A7503BC40}" dt="2024-07-10T10:25:32.754" v="38" actId="47"/>
        <pc:sldMkLst>
          <pc:docMk/>
          <pc:sldMk cId="3727531776" sldId="1601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3297147185" sldId="1605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1099620705" sldId="1606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3837190077" sldId="1610"/>
        </pc:sldMkLst>
      </pc:sldChg>
      <pc:sldChg chg="del mod modShow">
        <pc:chgData name="Drgona, Jan" userId="8107277a-43fb-42e1-8aa0-684adf187181" providerId="ADAL" clId="{AA3838CE-29A7-4F7F-9BA2-E06A7503BC40}" dt="2024-07-10T20:36:01.571" v="47" actId="47"/>
        <pc:sldMkLst>
          <pc:docMk/>
          <pc:sldMk cId="1199223797" sldId="1612"/>
        </pc:sldMkLst>
      </pc:sldChg>
      <pc:sldChg chg="modSp add mod">
        <pc:chgData name="Drgona, Jan" userId="8107277a-43fb-42e1-8aa0-684adf187181" providerId="ADAL" clId="{AA3838CE-29A7-4F7F-9BA2-E06A7503BC40}" dt="2024-07-10T10:29:00.779" v="45" actId="14100"/>
        <pc:sldMkLst>
          <pc:docMk/>
          <pc:sldMk cId="2923766988" sldId="1613"/>
        </pc:sldMkLst>
        <pc:spChg chg="mod">
          <ac:chgData name="Drgona, Jan" userId="8107277a-43fb-42e1-8aa0-684adf187181" providerId="ADAL" clId="{AA3838CE-29A7-4F7F-9BA2-E06A7503BC40}" dt="2024-07-10T10:29:00.779" v="45" actId="14100"/>
          <ac:spMkLst>
            <pc:docMk/>
            <pc:sldMk cId="2923766988" sldId="1613"/>
            <ac:spMk id="3" creationId="{75F9DC93-359D-4C14-A7AC-3162E4193C24}"/>
          </ac:spMkLst>
        </pc:spChg>
      </pc:sldChg>
      <pc:sldChg chg="modSp add mod">
        <pc:chgData name="Drgona, Jan" userId="8107277a-43fb-42e1-8aa0-684adf187181" providerId="ADAL" clId="{AA3838CE-29A7-4F7F-9BA2-E06A7503BC40}" dt="2024-07-10T10:29:06.623" v="46" actId="14100"/>
        <pc:sldMkLst>
          <pc:docMk/>
          <pc:sldMk cId="3587954542" sldId="1614"/>
        </pc:sldMkLst>
        <pc:spChg chg="mod">
          <ac:chgData name="Drgona, Jan" userId="8107277a-43fb-42e1-8aa0-684adf187181" providerId="ADAL" clId="{AA3838CE-29A7-4F7F-9BA2-E06A7503BC40}" dt="2024-07-10T10:29:06.623" v="46" actId="14100"/>
          <ac:spMkLst>
            <pc:docMk/>
            <pc:sldMk cId="3587954542" sldId="1614"/>
            <ac:spMk id="3" creationId="{CE5CCE46-8D49-8BAD-A751-4E6C9207AD22}"/>
          </ac:spMkLst>
        </pc:spChg>
      </pc:sldChg>
    </pc:docChg>
  </pc:docChgLst>
  <pc:docChgLst>
    <pc:chgData name="Drgona, Jan" userId="8107277a-43fb-42e1-8aa0-684adf187181" providerId="ADAL" clId="{294FA0D1-D54F-4933-9C5F-7F9D00890B6D}"/>
    <pc:docChg chg="undo custSel addSld delSld modSld sldOrd modSection">
      <pc:chgData name="Drgona, Jan" userId="8107277a-43fb-42e1-8aa0-684adf187181" providerId="ADAL" clId="{294FA0D1-D54F-4933-9C5F-7F9D00890B6D}" dt="2024-04-03T01:29:02.598" v="759" actId="20577"/>
      <pc:docMkLst>
        <pc:docMk/>
      </pc:docMkLst>
      <pc:sldChg chg="modSp mod">
        <pc:chgData name="Drgona, Jan" userId="8107277a-43fb-42e1-8aa0-684adf187181" providerId="ADAL" clId="{294FA0D1-D54F-4933-9C5F-7F9D00890B6D}" dt="2024-04-02T23:37:36.278" v="174" actId="20577"/>
        <pc:sldMkLst>
          <pc:docMk/>
          <pc:sldMk cId="3565765422" sldId="1118"/>
        </pc:sldMkLst>
        <pc:spChg chg="mod">
          <ac:chgData name="Drgona, Jan" userId="8107277a-43fb-42e1-8aa0-684adf187181" providerId="ADAL" clId="{294FA0D1-D54F-4933-9C5F-7F9D00890B6D}" dt="2024-04-02T23:37:36.278" v="174" actId="20577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6" creationId="{B8696A4F-5314-46CD-B205-CC2D44570D66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9" creationId="{4EEB77A5-9700-44F3-8BDA-933A0A9BA3FE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13" creationId="{287B4DED-D644-4A84-BE35-448A62CEC19C}"/>
          </ac:spMkLst>
        </pc:spChg>
      </pc:sldChg>
      <pc:sldChg chg="ord">
        <pc:chgData name="Drgona, Jan" userId="8107277a-43fb-42e1-8aa0-684adf187181" providerId="ADAL" clId="{294FA0D1-D54F-4933-9C5F-7F9D00890B6D}" dt="2024-04-02T23:50:18.862" v="347"/>
        <pc:sldMkLst>
          <pc:docMk/>
          <pc:sldMk cId="3165259775" sldId="1498"/>
        </pc:sldMkLst>
      </pc:sldChg>
      <pc:sldChg chg="addSp delSp modSp add ord">
        <pc:chgData name="Drgona, Jan" userId="8107277a-43fb-42e1-8aa0-684adf187181" providerId="ADAL" clId="{294FA0D1-D54F-4933-9C5F-7F9D00890B6D}" dt="2024-04-02T23:53:35.543" v="353" actId="14100"/>
        <pc:sldMkLst>
          <pc:docMk/>
          <pc:sldMk cId="401736450" sldId="1534"/>
        </pc:sldMkLst>
        <pc:picChg chg="add mod">
          <ac:chgData name="Drgona, Jan" userId="8107277a-43fb-42e1-8aa0-684adf187181" providerId="ADAL" clId="{294FA0D1-D54F-4933-9C5F-7F9D00890B6D}" dt="2024-04-02T23:53:29.768" v="351" actId="14100"/>
          <ac:picMkLst>
            <pc:docMk/>
            <pc:sldMk cId="401736450" sldId="1534"/>
            <ac:picMk id="3" creationId="{062DAF9D-5AD1-383C-F026-E458950BBD2E}"/>
          </ac:picMkLst>
        </pc:picChg>
        <pc:picChg chg="del">
          <ac:chgData name="Drgona, Jan" userId="8107277a-43fb-42e1-8aa0-684adf187181" providerId="ADAL" clId="{294FA0D1-D54F-4933-9C5F-7F9D00890B6D}" dt="2024-04-02T23:53:18.743" v="348" actId="478"/>
          <ac:picMkLst>
            <pc:docMk/>
            <pc:sldMk cId="401736450" sldId="1534"/>
            <ac:picMk id="12" creationId="{DAD3055B-DAAE-C71A-64D0-59C08DBE38FB}"/>
          </ac:picMkLst>
        </pc:picChg>
        <pc:picChg chg="mod">
          <ac:chgData name="Drgona, Jan" userId="8107277a-43fb-42e1-8aa0-684adf187181" providerId="ADAL" clId="{294FA0D1-D54F-4933-9C5F-7F9D00890B6D}" dt="2024-04-02T23:53:35.543" v="353" actId="14100"/>
          <ac:picMkLst>
            <pc:docMk/>
            <pc:sldMk cId="401736450" sldId="1534"/>
            <ac:picMk id="14" creationId="{F9B7C8DF-162A-E8A9-62E2-7DFFEF0B722D}"/>
          </ac:picMkLst>
        </pc:picChg>
      </pc:sldChg>
      <pc:sldChg chg="delSp modSp mod">
        <pc:chgData name="Drgona, Jan" userId="8107277a-43fb-42e1-8aa0-684adf187181" providerId="ADAL" clId="{294FA0D1-D54F-4933-9C5F-7F9D00890B6D}" dt="2024-04-02T16:22:52.734" v="31" actId="14100"/>
        <pc:sldMkLst>
          <pc:docMk/>
          <pc:sldMk cId="3649149362" sldId="1565"/>
        </pc:sldMkLst>
        <pc:spChg chg="del">
          <ac:chgData name="Drgona, Jan" userId="8107277a-43fb-42e1-8aa0-684adf187181" providerId="ADAL" clId="{294FA0D1-D54F-4933-9C5F-7F9D00890B6D}" dt="2024-04-02T16:22:49.437" v="30" actId="478"/>
          <ac:spMkLst>
            <pc:docMk/>
            <pc:sldMk cId="3649149362" sldId="1565"/>
            <ac:spMk id="6" creationId="{D241AAC5-1F05-3535-1C9C-0F69D6E82914}"/>
          </ac:spMkLst>
        </pc:spChg>
        <pc:spChg chg="mod">
          <ac:chgData name="Drgona, Jan" userId="8107277a-43fb-42e1-8aa0-684adf187181" providerId="ADAL" clId="{294FA0D1-D54F-4933-9C5F-7F9D00890B6D}" dt="2024-04-02T16:22:52.734" v="31" actId="14100"/>
          <ac:spMkLst>
            <pc:docMk/>
            <pc:sldMk cId="3649149362" sldId="1565"/>
            <ac:spMk id="27" creationId="{3ED2EBDD-AD33-4C52-BFE0-7A3656EE491E}"/>
          </ac:spMkLst>
        </pc:spChg>
      </pc:sldChg>
      <pc:sldChg chg="modSp add del mod">
        <pc:chgData name="Drgona, Jan" userId="8107277a-43fb-42e1-8aa0-684adf187181" providerId="ADAL" clId="{294FA0D1-D54F-4933-9C5F-7F9D00890B6D}" dt="2024-04-02T16:29:04.888" v="120" actId="47"/>
        <pc:sldMkLst>
          <pc:docMk/>
          <pc:sldMk cId="863423033" sldId="1568"/>
        </pc:sldMkLst>
        <pc:spChg chg="mod">
          <ac:chgData name="Drgona, Jan" userId="8107277a-43fb-42e1-8aa0-684adf187181" providerId="ADAL" clId="{294FA0D1-D54F-4933-9C5F-7F9D00890B6D}" dt="2024-04-02T16:23:04.513" v="39" actId="20577"/>
          <ac:spMkLst>
            <pc:docMk/>
            <pc:sldMk cId="863423033" sldId="1568"/>
            <ac:spMk id="26" creationId="{662C703C-BB9F-9AF3-81C7-C6CD7429B783}"/>
          </ac:spMkLst>
        </pc:spChg>
        <pc:spChg chg="mod">
          <ac:chgData name="Drgona, Jan" userId="8107277a-43fb-42e1-8aa0-684adf187181" providerId="ADAL" clId="{294FA0D1-D54F-4933-9C5F-7F9D00890B6D}" dt="2024-04-02T16:23:15.475" v="40" actId="1076"/>
          <ac:spMkLst>
            <pc:docMk/>
            <pc:sldMk cId="863423033" sldId="1568"/>
            <ac:spMk id="27" creationId="{CECC6B27-E5B0-D721-3708-0816880F0F1E}"/>
          </ac:spMkLst>
        </pc:spChg>
      </pc:sldChg>
      <pc:sldChg chg="addSp delSp modSp add mod">
        <pc:chgData name="Drgona, Jan" userId="8107277a-43fb-42e1-8aa0-684adf187181" providerId="ADAL" clId="{294FA0D1-D54F-4933-9C5F-7F9D00890B6D}" dt="2024-04-03T01:29:02.598" v="759" actId="20577"/>
        <pc:sldMkLst>
          <pc:docMk/>
          <pc:sldMk cId="1345141335" sldId="1570"/>
        </pc:sldMkLst>
        <pc:spChg chg="mod">
          <ac:chgData name="Drgona, Jan" userId="8107277a-43fb-42e1-8aa0-684adf187181" providerId="ADAL" clId="{294FA0D1-D54F-4933-9C5F-7F9D00890B6D}" dt="2024-04-03T01:29:02.598" v="759" actId="20577"/>
          <ac:spMkLst>
            <pc:docMk/>
            <pc:sldMk cId="1345141335" sldId="1570"/>
            <ac:spMk id="10" creationId="{BEE8E8A8-7F06-0DBC-EF09-4B9DEA8B46F2}"/>
          </ac:spMkLst>
        </pc:spChg>
        <pc:picChg chg="add mod">
          <ac:chgData name="Drgona, Jan" userId="8107277a-43fb-42e1-8aa0-684adf187181" providerId="ADAL" clId="{294FA0D1-D54F-4933-9C5F-7F9D00890B6D}" dt="2024-04-03T01:26:28.164" v="701" actId="1076"/>
          <ac:picMkLst>
            <pc:docMk/>
            <pc:sldMk cId="1345141335" sldId="1570"/>
            <ac:picMk id="4" creationId="{53A8C9CC-335C-43A5-5186-AD6EB003D0E0}"/>
          </ac:picMkLst>
        </pc:picChg>
        <pc:picChg chg="del">
          <ac:chgData name="Drgona, Jan" userId="8107277a-43fb-42e1-8aa0-684adf187181" providerId="ADAL" clId="{294FA0D1-D54F-4933-9C5F-7F9D00890B6D}" dt="2024-04-02T23:55:15.951" v="354" actId="478"/>
          <ac:picMkLst>
            <pc:docMk/>
            <pc:sldMk cId="1345141335" sldId="1570"/>
            <ac:picMk id="5" creationId="{8DC8BD44-EC35-9D44-CE4D-F11F4671B933}"/>
          </ac:picMkLst>
        </pc:picChg>
      </pc:sldChg>
      <pc:sldChg chg="addSp delSp modSp add">
        <pc:chgData name="Drgona, Jan" userId="8107277a-43fb-42e1-8aa0-684adf187181" providerId="ADAL" clId="{294FA0D1-D54F-4933-9C5F-7F9D00890B6D}" dt="2024-04-02T16:24:24.794" v="45" actId="478"/>
        <pc:sldMkLst>
          <pc:docMk/>
          <pc:sldMk cId="3570689918" sldId="1572"/>
        </pc:sldMkLst>
        <pc:picChg chg="add del mod">
          <ac:chgData name="Drgona, Jan" userId="8107277a-43fb-42e1-8aa0-684adf187181" providerId="ADAL" clId="{294FA0D1-D54F-4933-9C5F-7F9D00890B6D}" dt="2024-04-02T16:24:24.794" v="45" actId="478"/>
          <ac:picMkLst>
            <pc:docMk/>
            <pc:sldMk cId="3570689918" sldId="1572"/>
            <ac:picMk id="4" creationId="{52DFAC5A-4695-5DF6-A404-A2493DA113DA}"/>
          </ac:picMkLst>
        </pc:picChg>
      </pc:sldChg>
      <pc:sldChg chg="modSp mod ord">
        <pc:chgData name="Drgona, Jan" userId="8107277a-43fb-42e1-8aa0-684adf187181" providerId="ADAL" clId="{294FA0D1-D54F-4933-9C5F-7F9D00890B6D}" dt="2024-04-03T00:12:46.656" v="661" actId="20577"/>
        <pc:sldMkLst>
          <pc:docMk/>
          <pc:sldMk cId="2336298119" sldId="1587"/>
        </pc:sldMkLst>
        <pc:spChg chg="mod">
          <ac:chgData name="Drgona, Jan" userId="8107277a-43fb-42e1-8aa0-684adf187181" providerId="ADAL" clId="{294FA0D1-D54F-4933-9C5F-7F9D00890B6D}" dt="2024-04-03T00:12:46.656" v="661" actId="20577"/>
          <ac:spMkLst>
            <pc:docMk/>
            <pc:sldMk cId="2336298119" sldId="1587"/>
            <ac:spMk id="7" creationId="{23D56FBB-5EBB-2A2E-9ADF-1F33B2E221EC}"/>
          </ac:spMkLst>
        </pc:spChg>
      </pc:sldChg>
      <pc:sldChg chg="addSp delSp modSp mod">
        <pc:chgData name="Drgona, Jan" userId="8107277a-43fb-42e1-8aa0-684adf187181" providerId="ADAL" clId="{294FA0D1-D54F-4933-9C5F-7F9D00890B6D}" dt="2024-04-02T23:39:33.142" v="187" actId="14100"/>
        <pc:sldMkLst>
          <pc:docMk/>
          <pc:sldMk cId="3303928088" sldId="1595"/>
        </pc:sldMkLst>
        <pc:picChg chg="add mod">
          <ac:chgData name="Drgona, Jan" userId="8107277a-43fb-42e1-8aa0-684adf187181" providerId="ADAL" clId="{294FA0D1-D54F-4933-9C5F-7F9D00890B6D}" dt="2024-04-02T23:39:23.382" v="183" actId="14100"/>
          <ac:picMkLst>
            <pc:docMk/>
            <pc:sldMk cId="3303928088" sldId="1595"/>
            <ac:picMk id="3" creationId="{2000D576-431B-75D7-406E-E8D7084D8C07}"/>
          </ac:picMkLst>
        </pc:picChg>
        <pc:picChg chg="del">
          <ac:chgData name="Drgona, Jan" userId="8107277a-43fb-42e1-8aa0-684adf187181" providerId="ADAL" clId="{294FA0D1-D54F-4933-9C5F-7F9D00890B6D}" dt="2024-04-02T23:38:40.749" v="175" actId="478"/>
          <ac:picMkLst>
            <pc:docMk/>
            <pc:sldMk cId="3303928088" sldId="1595"/>
            <ac:picMk id="6" creationId="{C8F5AA7B-C252-6633-F3C1-D7C7270288E8}"/>
          </ac:picMkLst>
        </pc:picChg>
        <pc:picChg chg="mod">
          <ac:chgData name="Drgona, Jan" userId="8107277a-43fb-42e1-8aa0-684adf187181" providerId="ADAL" clId="{294FA0D1-D54F-4933-9C5F-7F9D00890B6D}" dt="2024-04-02T23:39:33.142" v="187" actId="14100"/>
          <ac:picMkLst>
            <pc:docMk/>
            <pc:sldMk cId="3303928088" sldId="1595"/>
            <ac:picMk id="7" creationId="{233AB21D-F841-4AC7-9219-6EAD14BF5341}"/>
          </ac:picMkLst>
        </pc:picChg>
      </pc:sldChg>
      <pc:sldChg chg="modSp mod">
        <pc:chgData name="Drgona, Jan" userId="8107277a-43fb-42e1-8aa0-684adf187181" providerId="ADAL" clId="{294FA0D1-D54F-4933-9C5F-7F9D00890B6D}" dt="2024-04-02T23:43:03.228" v="343" actId="20577"/>
        <pc:sldMkLst>
          <pc:docMk/>
          <pc:sldMk cId="2605059396" sldId="1611"/>
        </pc:sldMkLst>
        <pc:spChg chg="mod">
          <ac:chgData name="Drgona, Jan" userId="8107277a-43fb-42e1-8aa0-684adf187181" providerId="ADAL" clId="{294FA0D1-D54F-4933-9C5F-7F9D00890B6D}" dt="2024-04-02T23:43:03.228" v="343" actId="20577"/>
          <ac:spMkLst>
            <pc:docMk/>
            <pc:sldMk cId="2605059396" sldId="1611"/>
            <ac:spMk id="8" creationId="{E0C62CE7-E555-97F0-A6F1-0EFB373C3D1B}"/>
          </ac:spMkLst>
        </pc:spChg>
      </pc:sldChg>
      <pc:sldChg chg="add del mod modShow">
        <pc:chgData name="Drgona, Jan" userId="8107277a-43fb-42e1-8aa0-684adf187181" providerId="ADAL" clId="{294FA0D1-D54F-4933-9C5F-7F9D00890B6D}" dt="2024-04-03T01:00:25.903" v="662"/>
        <pc:sldMkLst>
          <pc:docMk/>
          <pc:sldMk cId="1199223797" sldId="1612"/>
        </pc:sldMkLst>
      </pc:sldChg>
      <pc:sldChg chg="addSp delSp modSp add mod">
        <pc:chgData name="Drgona, Jan" userId="8107277a-43fb-42e1-8aa0-684adf187181" providerId="ADAL" clId="{294FA0D1-D54F-4933-9C5F-7F9D00890B6D}" dt="2024-04-03T01:28:51.232" v="729" actId="20577"/>
        <pc:sldMkLst>
          <pc:docMk/>
          <pc:sldMk cId="1931330957" sldId="1613"/>
        </pc:sldMkLst>
        <pc:spChg chg="mod">
          <ac:chgData name="Drgona, Jan" userId="8107277a-43fb-42e1-8aa0-684adf187181" providerId="ADAL" clId="{294FA0D1-D54F-4933-9C5F-7F9D00890B6D}" dt="2024-04-03T01:27:58.753" v="703" actId="1076"/>
          <ac:spMkLst>
            <pc:docMk/>
            <pc:sldMk cId="1931330957" sldId="1613"/>
            <ac:spMk id="6" creationId="{4BCD7642-6DCC-F368-858D-323DFDE3DBA2}"/>
          </ac:spMkLst>
        </pc:spChg>
        <pc:spChg chg="mod">
          <ac:chgData name="Drgona, Jan" userId="8107277a-43fb-42e1-8aa0-684adf187181" providerId="ADAL" clId="{294FA0D1-D54F-4933-9C5F-7F9D00890B6D}" dt="2024-04-03T01:28:01.716" v="704" actId="1076"/>
          <ac:spMkLst>
            <pc:docMk/>
            <pc:sldMk cId="1931330957" sldId="1613"/>
            <ac:spMk id="11" creationId="{54F9DD9B-FC70-E1CB-36E7-9470F341FCBC}"/>
          </ac:spMkLst>
        </pc:spChg>
        <pc:spChg chg="mod">
          <ac:chgData name="Drgona, Jan" userId="8107277a-43fb-42e1-8aa0-684adf187181" providerId="ADAL" clId="{294FA0D1-D54F-4933-9C5F-7F9D00890B6D}" dt="2024-04-03T01:28:51.232" v="729" actId="20577"/>
          <ac:spMkLst>
            <pc:docMk/>
            <pc:sldMk cId="1931330957" sldId="1613"/>
            <ac:spMk id="15" creationId="{DC36FAF0-DF10-87E1-75A1-18F1E810CF4F}"/>
          </ac:spMkLst>
        </pc:spChg>
        <pc:picChg chg="add mod">
          <ac:chgData name="Drgona, Jan" userId="8107277a-43fb-42e1-8aa0-684adf187181" providerId="ADAL" clId="{294FA0D1-D54F-4933-9C5F-7F9D00890B6D}" dt="2024-04-03T01:28:04.485" v="705" actId="1076"/>
          <ac:picMkLst>
            <pc:docMk/>
            <pc:sldMk cId="1931330957" sldId="1613"/>
            <ac:picMk id="4" creationId="{4960F87B-1EF2-1C2C-137D-3303C71C6A37}"/>
          </ac:picMkLst>
        </pc:picChg>
        <pc:picChg chg="add del mod">
          <ac:chgData name="Drgona, Jan" userId="8107277a-43fb-42e1-8aa0-684adf187181" providerId="ADAL" clId="{294FA0D1-D54F-4933-9C5F-7F9D00890B6D}" dt="2024-04-03T00:08:54.365" v="543" actId="478"/>
          <ac:picMkLst>
            <pc:docMk/>
            <pc:sldMk cId="1931330957" sldId="1613"/>
            <ac:picMk id="5" creationId="{967DEB56-1943-160F-6900-0024FAB45EDE}"/>
          </ac:picMkLst>
        </pc:picChg>
        <pc:picChg chg="add mod">
          <ac:chgData name="Drgona, Jan" userId="8107277a-43fb-42e1-8aa0-684adf187181" providerId="ADAL" clId="{294FA0D1-D54F-4933-9C5F-7F9D00890B6D}" dt="2024-04-03T01:28:15.839" v="711" actId="1076"/>
          <ac:picMkLst>
            <pc:docMk/>
            <pc:sldMk cId="1931330957" sldId="1613"/>
            <ac:picMk id="7" creationId="{8369A106-CD90-DEAC-7210-F420213F9124}"/>
          </ac:picMkLst>
        </pc:picChg>
        <pc:picChg chg="mod">
          <ac:chgData name="Drgona, Jan" userId="8107277a-43fb-42e1-8aa0-684adf187181" providerId="ADAL" clId="{294FA0D1-D54F-4933-9C5F-7F9D00890B6D}" dt="2024-04-03T01:28:19.711" v="713" actId="1076"/>
          <ac:picMkLst>
            <pc:docMk/>
            <pc:sldMk cId="1931330957" sldId="1613"/>
            <ac:picMk id="1030" creationId="{62780648-D648-EC29-0B23-07D9392AAF5A}"/>
          </ac:picMkLst>
        </pc:picChg>
        <pc:picChg chg="del">
          <ac:chgData name="Drgona, Jan" userId="8107277a-43fb-42e1-8aa0-684adf187181" providerId="ADAL" clId="{294FA0D1-D54F-4933-9C5F-7F9D00890B6D}" dt="2024-04-03T01:28:17.323" v="712" actId="478"/>
          <ac:picMkLst>
            <pc:docMk/>
            <pc:sldMk cId="1931330957" sldId="1613"/>
            <ac:picMk id="1038" creationId="{93570377-FA87-54D0-E586-FCE9269721A0}"/>
          </ac:picMkLst>
        </pc:picChg>
        <pc:picChg chg="del">
          <ac:chgData name="Drgona, Jan" userId="8107277a-43fb-42e1-8aa0-684adf187181" providerId="ADAL" clId="{294FA0D1-D54F-4933-9C5F-7F9D00890B6D}" dt="2024-04-02T16:27:29.417" v="70" actId="478"/>
          <ac:picMkLst>
            <pc:docMk/>
            <pc:sldMk cId="1931330957" sldId="1613"/>
            <ac:picMk id="1042" creationId="{ED51BB58-928F-9532-E3AA-03FF97CB6073}"/>
          </ac:picMkLst>
        </pc:picChg>
        <pc:picChg chg="del mod">
          <ac:chgData name="Drgona, Jan" userId="8107277a-43fb-42e1-8aa0-684adf187181" providerId="ADAL" clId="{294FA0D1-D54F-4933-9C5F-7F9D00890B6D}" dt="2024-04-02T16:27:26.758" v="69" actId="478"/>
          <ac:picMkLst>
            <pc:docMk/>
            <pc:sldMk cId="1931330957" sldId="1613"/>
            <ac:picMk id="1044" creationId="{5D60DEA0-E9CD-9861-DAA6-6A70C2B08575}"/>
          </ac:picMkLst>
        </pc:picChg>
        <pc:picChg chg="add del mod">
          <ac:chgData name="Drgona, Jan" userId="8107277a-43fb-42e1-8aa0-684adf187181" providerId="ADAL" clId="{294FA0D1-D54F-4933-9C5F-7F9D00890B6D}" dt="2024-04-03T00:10:21.600" v="557" actId="478"/>
          <ac:picMkLst>
            <pc:docMk/>
            <pc:sldMk cId="1931330957" sldId="1613"/>
            <ac:picMk id="2050" creationId="{F3BF4E2B-B6F8-2F22-9B81-4ABE35E6F229}"/>
          </ac:picMkLst>
        </pc:picChg>
        <pc:picChg chg="add mod">
          <ac:chgData name="Drgona, Jan" userId="8107277a-43fb-42e1-8aa0-684adf187181" providerId="ADAL" clId="{294FA0D1-D54F-4933-9C5F-7F9D00890B6D}" dt="2024-04-03T01:28:07.202" v="707" actId="1076"/>
          <ac:picMkLst>
            <pc:docMk/>
            <pc:sldMk cId="1931330957" sldId="1613"/>
            <ac:picMk id="2052" creationId="{020CDAE8-027D-E3B2-2D33-5384F762ABF6}"/>
          </ac:picMkLst>
        </pc:picChg>
      </pc:sldChg>
      <pc:sldChg chg="add">
        <pc:chgData name="Drgona, Jan" userId="8107277a-43fb-42e1-8aa0-684adf187181" providerId="ADAL" clId="{294FA0D1-D54F-4933-9C5F-7F9D00890B6D}" dt="2024-04-02T16:28:19.322" v="74"/>
        <pc:sldMkLst>
          <pc:docMk/>
          <pc:sldMk cId="3244697654" sldId="1614"/>
        </pc:sldMkLst>
      </pc:sldChg>
      <pc:sldChg chg="modSp add mod ord">
        <pc:chgData name="Drgona, Jan" userId="8107277a-43fb-42e1-8aa0-684adf187181" providerId="ADAL" clId="{294FA0D1-D54F-4933-9C5F-7F9D00890B6D}" dt="2024-04-02T16:28:50.012" v="119" actId="20577"/>
        <pc:sldMkLst>
          <pc:docMk/>
          <pc:sldMk cId="2870258734" sldId="1615"/>
        </pc:sldMkLst>
        <pc:spChg chg="mod">
          <ac:chgData name="Drgona, Jan" userId="8107277a-43fb-42e1-8aa0-684adf187181" providerId="ADAL" clId="{294FA0D1-D54F-4933-9C5F-7F9D00890B6D}" dt="2024-04-02T16:28:50.012" v="119" actId="20577"/>
          <ac:spMkLst>
            <pc:docMk/>
            <pc:sldMk cId="2870258734" sldId="1615"/>
            <ac:spMk id="10" creationId="{5D2AE6B2-8E5A-30B4-2C4E-2DE12496215A}"/>
          </ac:spMkLst>
        </pc:spChg>
      </pc:sldChg>
    </pc:docChg>
  </pc:docChgLst>
  <pc:docChgLst>
    <pc:chgData name="Drgona, Jan" userId="8107277a-43fb-42e1-8aa0-684adf187181" providerId="ADAL" clId="{06C05361-4C33-49E4-A4F0-83021AAF473F}"/>
    <pc:docChg chg="custSel addSld delSld modSld sldOrd modSection">
      <pc:chgData name="Drgona, Jan" userId="8107277a-43fb-42e1-8aa0-684adf187181" providerId="ADAL" clId="{06C05361-4C33-49E4-A4F0-83021AAF473F}" dt="2024-05-01T14:50:07.053" v="73"/>
      <pc:docMkLst>
        <pc:docMk/>
      </pc:docMkLst>
      <pc:sldChg chg="modSp mod">
        <pc:chgData name="Drgona, Jan" userId="8107277a-43fb-42e1-8aa0-684adf187181" providerId="ADAL" clId="{06C05361-4C33-49E4-A4F0-83021AAF473F}" dt="2024-05-01T14:45:17.871" v="66" actId="20577"/>
        <pc:sldMkLst>
          <pc:docMk/>
          <pc:sldMk cId="3565765422" sldId="1118"/>
        </pc:sldMkLst>
        <pc:spChg chg="mod">
          <ac:chgData name="Drgona, Jan" userId="8107277a-43fb-42e1-8aa0-684adf187181" providerId="ADAL" clId="{06C05361-4C33-49E4-A4F0-83021AAF473F}" dt="2024-05-01T14:45:17.871" v="66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add del ord">
        <pc:chgData name="Drgona, Jan" userId="8107277a-43fb-42e1-8aa0-684adf187181" providerId="ADAL" clId="{06C05361-4C33-49E4-A4F0-83021AAF473F}" dt="2024-05-01T14:50:07.053" v="73"/>
        <pc:sldMkLst>
          <pc:docMk/>
          <pc:sldMk cId="863423033" sldId="1568"/>
        </pc:sldMkLst>
      </pc:sldChg>
      <pc:sldChg chg="add del">
        <pc:chgData name="Drgona, Jan" userId="8107277a-43fb-42e1-8aa0-684adf187181" providerId="ADAL" clId="{06C05361-4C33-49E4-A4F0-83021AAF473F}" dt="2024-04-23T18:11:51.450" v="46" actId="47"/>
        <pc:sldMkLst>
          <pc:docMk/>
          <pc:sldMk cId="1822728741" sldId="1568"/>
        </pc:sldMkLst>
      </pc:sldChg>
      <pc:sldChg chg="delSp add mod">
        <pc:chgData name="Drgona, Jan" userId="8107277a-43fb-42e1-8aa0-684adf187181" providerId="ADAL" clId="{06C05361-4C33-49E4-A4F0-83021AAF473F}" dt="2024-05-01T14:45:48.027" v="68" actId="478"/>
        <pc:sldMkLst>
          <pc:docMk/>
          <pc:sldMk cId="3570689918" sldId="1572"/>
        </pc:sldMkLst>
        <pc:grpChg chg="del">
          <ac:chgData name="Drgona, Jan" userId="8107277a-43fb-42e1-8aa0-684adf187181" providerId="ADAL" clId="{06C05361-4C33-49E4-A4F0-83021AAF473F}" dt="2024-05-01T14:45:48.027" v="68" actId="478"/>
          <ac:grpSpMkLst>
            <pc:docMk/>
            <pc:sldMk cId="3570689918" sldId="1572"/>
            <ac:grpSpMk id="31" creationId="{4FB29D94-D88D-EE87-D8BE-95F776D250F6}"/>
          </ac:grpSpMkLst>
        </pc:grpChg>
      </pc:sldChg>
    </pc:docChg>
  </pc:docChgLst>
  <pc:docChgLst>
    <pc:chgData name="Drgona, Jan" userId="8107277a-43fb-42e1-8aa0-684adf187181" providerId="ADAL" clId="{A9245957-CF55-413E-8A66-6E9F9FD8D5EF}"/>
    <pc:docChg chg="delSld modSld modSection">
      <pc:chgData name="Drgona, Jan" userId="8107277a-43fb-42e1-8aa0-684adf187181" providerId="ADAL" clId="{A9245957-CF55-413E-8A66-6E9F9FD8D5EF}" dt="2024-04-16T23:59:54.069" v="53" actId="47"/>
      <pc:docMkLst>
        <pc:docMk/>
      </pc:docMkLst>
      <pc:sldChg chg="modSp mod">
        <pc:chgData name="Drgona, Jan" userId="8107277a-43fb-42e1-8aa0-684adf187181" providerId="ADAL" clId="{A9245957-CF55-413E-8A66-6E9F9FD8D5EF}" dt="2024-04-16T23:57:38.851" v="43" actId="20577"/>
        <pc:sldMkLst>
          <pc:docMk/>
          <pc:sldMk cId="3565765422" sldId="1118"/>
        </pc:sldMkLst>
        <pc:spChg chg="mod">
          <ac:chgData name="Drgona, Jan" userId="8107277a-43fb-42e1-8aa0-684adf187181" providerId="ADAL" clId="{A9245957-CF55-413E-8A66-6E9F9FD8D5EF}" dt="2024-04-16T23:56:53.242" v="0" actId="20577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A9245957-CF55-413E-8A66-6E9F9FD8D5EF}" dt="2024-04-16T23:57:38.851" v="43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A9245957-CF55-413E-8A66-6E9F9FD8D5EF}" dt="2024-04-16T23:57:43.062" v="44" actId="47"/>
        <pc:sldMkLst>
          <pc:docMk/>
          <pc:sldMk cId="2673599166" sldId="1531"/>
        </pc:sldMkLst>
      </pc:sldChg>
      <pc:sldChg chg="del">
        <pc:chgData name="Drgona, Jan" userId="8107277a-43fb-42e1-8aa0-684adf187181" providerId="ADAL" clId="{A9245957-CF55-413E-8A66-6E9F9FD8D5EF}" dt="2024-04-16T23:59:38.804" v="51" actId="47"/>
        <pc:sldMkLst>
          <pc:docMk/>
          <pc:sldMk cId="401736450" sldId="1534"/>
        </pc:sldMkLst>
      </pc:sldChg>
      <pc:sldChg chg="del">
        <pc:chgData name="Drgona, Jan" userId="8107277a-43fb-42e1-8aa0-684adf187181" providerId="ADAL" clId="{A9245957-CF55-413E-8A66-6E9F9FD8D5EF}" dt="2024-04-16T23:59:25.913" v="49" actId="47"/>
        <pc:sldMkLst>
          <pc:docMk/>
          <pc:sldMk cId="1345141335" sldId="1570"/>
        </pc:sldMkLst>
      </pc:sldChg>
      <pc:sldChg chg="del">
        <pc:chgData name="Drgona, Jan" userId="8107277a-43fb-42e1-8aa0-684adf187181" providerId="ADAL" clId="{A9245957-CF55-413E-8A66-6E9F9FD8D5EF}" dt="2024-04-16T23:59:22.411" v="47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A9245957-CF55-413E-8A66-6E9F9FD8D5EF}" dt="2024-04-16T23:57:43.062" v="44" actId="47"/>
        <pc:sldMkLst>
          <pc:docMk/>
          <pc:sldMk cId="3127309935" sldId="1579"/>
        </pc:sldMkLst>
      </pc:sldChg>
      <pc:sldChg chg="modSp mod">
        <pc:chgData name="Drgona, Jan" userId="8107277a-43fb-42e1-8aa0-684adf187181" providerId="ADAL" clId="{A9245957-CF55-413E-8A66-6E9F9FD8D5EF}" dt="2024-04-16T23:59:43.571" v="52" actId="20577"/>
        <pc:sldMkLst>
          <pc:docMk/>
          <pc:sldMk cId="2336298119" sldId="1587"/>
        </pc:sldMkLst>
        <pc:spChg chg="mod">
          <ac:chgData name="Drgona, Jan" userId="8107277a-43fb-42e1-8aa0-684adf187181" providerId="ADAL" clId="{A9245957-CF55-413E-8A66-6E9F9FD8D5EF}" dt="2024-04-16T23:59:43.571" v="52" actId="20577"/>
          <ac:spMkLst>
            <pc:docMk/>
            <pc:sldMk cId="2336298119" sldId="1587"/>
            <ac:spMk id="7" creationId="{23D56FBB-5EBB-2A2E-9ADF-1F33B2E221EC}"/>
          </ac:spMkLst>
        </pc:spChg>
      </pc:sldChg>
      <pc:sldChg chg="modSp mod">
        <pc:chgData name="Drgona, Jan" userId="8107277a-43fb-42e1-8aa0-684adf187181" providerId="ADAL" clId="{A9245957-CF55-413E-8A66-6E9F9FD8D5EF}" dt="2024-04-16T23:57:52.114" v="45" actId="20577"/>
        <pc:sldMkLst>
          <pc:docMk/>
          <pc:sldMk cId="3303928088" sldId="1595"/>
        </pc:sldMkLst>
        <pc:spChg chg="mod">
          <ac:chgData name="Drgona, Jan" userId="8107277a-43fb-42e1-8aa0-684adf187181" providerId="ADAL" clId="{A9245957-CF55-413E-8A66-6E9F9FD8D5EF}" dt="2024-04-16T23:57:52.114" v="45" actId="20577"/>
          <ac:spMkLst>
            <pc:docMk/>
            <pc:sldMk cId="3303928088" sldId="1595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A9245957-CF55-413E-8A66-6E9F9FD8D5EF}" dt="2024-04-16T23:58:58.347" v="46" actId="20577"/>
        <pc:sldMkLst>
          <pc:docMk/>
          <pc:sldMk cId="3837190077" sldId="1610"/>
        </pc:sldMkLst>
        <pc:spChg chg="mod">
          <ac:chgData name="Drgona, Jan" userId="8107277a-43fb-42e1-8aa0-684adf187181" providerId="ADAL" clId="{A9245957-CF55-413E-8A66-6E9F9FD8D5EF}" dt="2024-04-16T23:58:58.347" v="46" actId="20577"/>
          <ac:spMkLst>
            <pc:docMk/>
            <pc:sldMk cId="3837190077" sldId="1610"/>
            <ac:spMk id="3" creationId="{B758B404-AC36-B0EF-DF87-70F2BA2FE6B8}"/>
          </ac:spMkLst>
        </pc:spChg>
      </pc:sldChg>
      <pc:sldChg chg="del">
        <pc:chgData name="Drgona, Jan" userId="8107277a-43fb-42e1-8aa0-684adf187181" providerId="ADAL" clId="{A9245957-CF55-413E-8A66-6E9F9FD8D5EF}" dt="2024-04-16T23:59:23.233" v="48" actId="47"/>
        <pc:sldMkLst>
          <pc:docMk/>
          <pc:sldMk cId="1931330957" sldId="1613"/>
        </pc:sldMkLst>
      </pc:sldChg>
      <pc:sldChg chg="del">
        <pc:chgData name="Drgona, Jan" userId="8107277a-43fb-42e1-8aa0-684adf187181" providerId="ADAL" clId="{A9245957-CF55-413E-8A66-6E9F9FD8D5EF}" dt="2024-04-16T23:59:54.069" v="53" actId="47"/>
        <pc:sldMkLst>
          <pc:docMk/>
          <pc:sldMk cId="3244697654" sldId="1614"/>
        </pc:sldMkLst>
      </pc:sldChg>
      <pc:sldChg chg="del">
        <pc:chgData name="Drgona, Jan" userId="8107277a-43fb-42e1-8aa0-684adf187181" providerId="ADAL" clId="{A9245957-CF55-413E-8A66-6E9F9FD8D5EF}" dt="2024-04-16T23:59:29.571" v="50" actId="47"/>
        <pc:sldMkLst>
          <pc:docMk/>
          <pc:sldMk cId="2870258734" sldId="161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0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10,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0"/>
            <a:ext cx="9062720" cy="108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08810"/>
            <a:ext cx="13167360" cy="5762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github.com/pnnl/neuromancer/blob/master/examples/ODEs/Part_1_NODE.ipynb" TargetMode="External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74.png"/><Relationship Id="rId4" Type="http://schemas.openxmlformats.org/officeDocument/2006/relationships/hyperlink" Target="https://github.com/pnnl/neuromancer/blob/master/examples/control/Part_3_ref_tracking_ODE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gif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0.png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gif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png"/><Relationship Id="rId7" Type="http://schemas.openxmlformats.org/officeDocument/2006/relationships/image" Target="../media/image90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ciml.wur.nl/reviews/sciml/sciml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hyperlink" Target="https://github.com/pnnl/neuromancer/blob/master/examples/PDEs/Part_2_PINN_BurgersEquation.ipynb" TargetMode="External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842" y="2015558"/>
            <a:ext cx="4916812" cy="1359401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Differentiable Programming for Data-driven Modeling, Optimization, and Control</a:t>
            </a:r>
            <a:endParaRPr lang="en-US" sz="4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94766" y="5315143"/>
            <a:ext cx="3290888" cy="438150"/>
          </a:xfrm>
        </p:spPr>
        <p:txBody>
          <a:bodyPr/>
          <a:lstStyle/>
          <a:p>
            <a:pPr defTabSz="1097236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1097236"/>
              <a:t>July 10,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109207" y="6068645"/>
            <a:ext cx="517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b="1" dirty="0">
                <a:latin typeface="Arial"/>
                <a:cs typeface="Arial"/>
              </a:rPr>
              <a:t>Ján Drgoňa </a:t>
            </a:r>
            <a:br>
              <a:rPr lang="en-US" sz="1680" dirty="0">
                <a:latin typeface="Arial"/>
                <a:cs typeface="Arial"/>
              </a:rPr>
            </a:b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109207" y="3984128"/>
            <a:ext cx="5049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121212"/>
                </a:solidFill>
                <a:latin typeface="var(--fontset-secondary)"/>
              </a:rPr>
              <a:t>Fourth Symposium on Machine Learning and Dynamical Systems</a:t>
            </a:r>
          </a:p>
          <a:p>
            <a:pPr algn="l"/>
            <a:r>
              <a:rPr lang="en-US" sz="2000" i="1" dirty="0">
                <a:solidFill>
                  <a:srgbClr val="121212"/>
                </a:solidFill>
                <a:latin typeface="var(--fontset-secondary)"/>
              </a:rPr>
              <a:t>The Fields Institute, Toronto</a:t>
            </a:r>
          </a:p>
        </p:txBody>
      </p:sp>
    </p:spTree>
    <p:extLst>
      <p:ext uri="{BB962C8B-B14F-4D97-AF65-F5344CB8AC3E}">
        <p14:creationId xmlns:p14="http://schemas.microsoft.com/office/powerpoint/2010/main" val="35657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8978264" cy="1310980"/>
          </a:xfrm>
        </p:spPr>
        <p:txBody>
          <a:bodyPr/>
          <a:lstStyle/>
          <a:p>
            <a:r>
              <a:rPr lang="en-US" sz="3000" dirty="0"/>
              <a:t>Learning to Solve Differential Equations with Physics-Informed Neural Networks (PINNs)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65D4-3E63-43A3-E052-0E43009B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7" t="9327" r="782" b="64991"/>
          <a:stretch/>
        </p:blipFill>
        <p:spPr>
          <a:xfrm>
            <a:off x="2927105" y="1903950"/>
            <a:ext cx="9823933" cy="181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F1404-289B-4824-50A5-5D4E7180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90" y="4566284"/>
            <a:ext cx="2759027" cy="361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1111698" y="4058760"/>
            <a:ext cx="5700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PDE solutions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7903844" y="4070190"/>
            <a:ext cx="6543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Parameter estimation from data (inverse modeling)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7D7B29-AAF4-3344-32D4-12B6CED1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723" y="4666579"/>
            <a:ext cx="3656648" cy="3563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857A7-A3F1-5133-8038-CFCB6B347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636" y="4666579"/>
            <a:ext cx="5883100" cy="17913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5DB062-2717-BBE9-4A7F-7F6DBF95A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2636" y="6829992"/>
            <a:ext cx="6034874" cy="8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902969" y="7599075"/>
            <a:ext cx="12578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A. Agrawal, et al., </a:t>
            </a:r>
            <a:r>
              <a:rPr lang="en-US" sz="1600" i="1" dirty="0"/>
              <a:t>Differentiable Convex Optimization Layers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20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9646920" y="3939536"/>
            <a:ext cx="4766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5274427" y="3933913"/>
            <a:ext cx="40581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differentiable optimization solver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1303020" y="4647422"/>
            <a:ext cx="3343276" cy="25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372" y="5080634"/>
            <a:ext cx="3712845" cy="1321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584" y="6468562"/>
            <a:ext cx="2718051" cy="557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5447" y="4821595"/>
            <a:ext cx="3712845" cy="22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Optimize (L2O) with Constraints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1153074" y="4585814"/>
            <a:ext cx="5622084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1111697" y="4058760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parametric solutions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8410210" y="4093050"/>
            <a:ext cx="564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Feasibility restoration with implicit layers</a:t>
            </a:r>
            <a:endParaRPr lang="en-US" sz="2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0461" r="11000" b="5818"/>
          <a:stretch/>
        </p:blipFill>
        <p:spPr bwMode="auto">
          <a:xfrm>
            <a:off x="8543972" y="4585814"/>
            <a:ext cx="4806270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Model (L2M) with Neural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902969" y="7599075"/>
            <a:ext cx="12578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B. Lusch, et al., </a:t>
            </a:r>
            <a:r>
              <a:rPr lang="en-US" sz="1600" i="1" dirty="0"/>
              <a:t>Deep learning for universal linear embeddings of nonlinear dynamics</a:t>
            </a:r>
            <a:r>
              <a:rPr lang="en-US" sz="16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9618345" y="3939536"/>
            <a:ext cx="4960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5126355" y="3933913"/>
            <a:ext cx="4257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differentiable ODE solver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https://github.com/pnnl/neuromancer/blob/master/examples/ODEs/Part_1_NODE.ipynb</a:t>
            </a:r>
            <a:r>
              <a:rPr lang="en-US" sz="200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1492425" y="5124522"/>
            <a:ext cx="2766483" cy="20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08"/>
          <a:stretch/>
        </p:blipFill>
        <p:spPr>
          <a:xfrm>
            <a:off x="1008937" y="4634865"/>
            <a:ext cx="3799517" cy="509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893"/>
          <a:stretch/>
        </p:blipFill>
        <p:spPr>
          <a:xfrm>
            <a:off x="5282699" y="4702815"/>
            <a:ext cx="3836435" cy="46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5126355" y="5173846"/>
            <a:ext cx="4434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Koopman operator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1301" y="4681185"/>
            <a:ext cx="4074762" cy="24010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169" y="5895281"/>
            <a:ext cx="2821871" cy="1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Model (L2M) with Neural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2863944" y="1785819"/>
            <a:ext cx="9823933" cy="22226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40849F6-593A-4EA0-F6B2-517253C20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1425580" y="4667683"/>
            <a:ext cx="6823489" cy="35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1541807" y="4064989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9232290" y="4071377"/>
            <a:ext cx="4495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Gray-box parameter estimation 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72CA9-39A8-5E3D-B80D-3D647A550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748" y="4957689"/>
            <a:ext cx="4141177" cy="1481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8628345" y="7416225"/>
            <a:ext cx="5503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C. Rackauckas,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</a:p>
        </p:txBody>
      </p:sp>
    </p:spTree>
    <p:extLst>
      <p:ext uri="{BB962C8B-B14F-4D97-AF65-F5344CB8AC3E}">
        <p14:creationId xmlns:p14="http://schemas.microsoft.com/office/powerpoint/2010/main" val="18866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1460330" y="7599075"/>
            <a:ext cx="12004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Jan Drgona, et al., </a:t>
            </a:r>
            <a:r>
              <a:rPr lang="en-US" sz="1600" i="1" dirty="0"/>
              <a:t>Differentiable Predictive Control: An MPC Alternative for Unknown Nonlinear Systems using Constrained Deep Learning</a:t>
            </a:r>
            <a:r>
              <a:rPr lang="en-US" sz="16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9772650" y="3939536"/>
            <a:ext cx="472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5126355" y="3933913"/>
            <a:ext cx="4288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differentiable model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https://github.com/pnnl/neuromancer/blob/master/examples/control/Part_3_ref_tracking_ODE.ipynb</a:t>
            </a:r>
            <a:r>
              <a:rPr lang="en-US" sz="20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20" y="4916179"/>
            <a:ext cx="3809740" cy="199325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1303020" y="4647422"/>
            <a:ext cx="3343276" cy="25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611" y="4620583"/>
            <a:ext cx="4900355" cy="2391137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17907CCA-778F-BCE9-F1E5-CEC18748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70935"/>
            <a:ext cx="11282823" cy="1310980"/>
          </a:xfrm>
        </p:spPr>
        <p:txBody>
          <a:bodyPr/>
          <a:lstStyle/>
          <a:p>
            <a:r>
              <a:rPr lang="en-US" sz="3000" dirty="0"/>
              <a:t>Learning to Control (L2C) with Differentiable System Models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70935"/>
            <a:ext cx="11282823" cy="1310980"/>
          </a:xfrm>
        </p:spPr>
        <p:txBody>
          <a:bodyPr/>
          <a:lstStyle/>
          <a:p>
            <a:r>
              <a:rPr lang="en-US" sz="3000" dirty="0"/>
              <a:t>Learning to Control (L2C) with Differentiable System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2135799" y="4202236"/>
            <a:ext cx="69896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Trajectory optimization for dynamical systems</a:t>
            </a:r>
            <a:endParaRPr lang="en-US" sz="22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5759136" y="4759873"/>
            <a:ext cx="3891988" cy="34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27" y="4864485"/>
            <a:ext cx="4424899" cy="33186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10022619" y="4202236"/>
            <a:ext cx="442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stabilizing controllers</a:t>
            </a:r>
            <a:endParaRPr lang="en-US" sz="2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1066440" y="4759873"/>
            <a:ext cx="4605537" cy="332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945" y="270933"/>
            <a:ext cx="11269979" cy="1310979"/>
          </a:xfrm>
        </p:spPr>
        <p:txBody>
          <a:bodyPr/>
          <a:lstStyle/>
          <a:p>
            <a:r>
              <a:rPr lang="en-US" sz="3000" dirty="0"/>
              <a:t>Towards Unified Scientific Machine Learning Framework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2433330" y="2211705"/>
            <a:ext cx="10320788" cy="4489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1417319" y="7314458"/>
            <a:ext cx="13030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Karniadakis, G.E., Kevrekidis, I.G., Lu, L. et al. Physics-informed machine learning. Nat Rev Phys 3, 2021. </a:t>
            </a:r>
          </a:p>
          <a:p>
            <a:r>
              <a:rPr lang="en-US" sz="1600" dirty="0" err="1"/>
              <a:t>Thiyagalingam</a:t>
            </a:r>
            <a:r>
              <a:rPr lang="en-US" sz="1600" dirty="0"/>
              <a:t>, J., Shankar, M., Fox, G. et al. Scientific machine learning benchmarks. Nature Reviews Physics 4, 413–420, 2022. </a:t>
            </a:r>
          </a:p>
          <a:p>
            <a:r>
              <a:rPr lang="en-US" sz="1600" dirty="0"/>
              <a:t>Nghiem T., Drgona J., et al. Physics-Informed Machine Learning for Modeling and Control of Dynamical Systems, ACC, 2023.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82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90"/>
          </a:xfrm>
        </p:spPr>
        <p:txBody>
          <a:bodyPr>
            <a:noAutofit/>
          </a:bodyPr>
          <a:lstStyle/>
          <a:p>
            <a:r>
              <a:rPr lang="en-US" sz="3200" dirty="0" err="1"/>
              <a:t>NeuroMANCER</a:t>
            </a:r>
            <a:r>
              <a:rPr lang="en-US" sz="32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8" y="7863840"/>
            <a:ext cx="453223" cy="457200"/>
          </a:xfrm>
        </p:spPr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19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72" y="1588562"/>
            <a:ext cx="3977640" cy="397764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52060" y="70389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72" y="6360451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447799" y="1828800"/>
            <a:ext cx="7474528" cy="56255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NeuroMANCER</a:t>
            </a:r>
            <a:r>
              <a:rPr lang="en-US" sz="2400" b="1" dirty="0"/>
              <a:t> open-source</a:t>
            </a:r>
            <a:r>
              <a:rPr lang="en-US" sz="2400" dirty="0"/>
              <a:t> </a:t>
            </a:r>
            <a:r>
              <a:rPr lang="en-US" sz="2400" b="1" dirty="0"/>
              <a:t>scientific machine learning (</a:t>
            </a:r>
            <a:r>
              <a:rPr lang="en-US" sz="2400" b="1" dirty="0" err="1"/>
              <a:t>SciML</a:t>
            </a:r>
            <a:r>
              <a:rPr lang="en-US" sz="2400" b="1" dirty="0"/>
              <a:t>) </a:t>
            </a:r>
            <a:r>
              <a:rPr lang="en-US" sz="2400" dirty="0"/>
              <a:t>library integrating deep learning, constrained optimization, physics-based modeling, and control in a coherent framework</a:t>
            </a:r>
          </a:p>
          <a:p>
            <a:pPr lvl="1"/>
            <a:r>
              <a:rPr lang="en-US" sz="2400" dirty="0"/>
              <a:t>Learning to optimize (L2O)</a:t>
            </a:r>
          </a:p>
          <a:p>
            <a:pPr lvl="1"/>
            <a:r>
              <a:rPr lang="en-US" sz="2400" dirty="0"/>
              <a:t>Learning to control (L2C)</a:t>
            </a:r>
          </a:p>
          <a:p>
            <a:pPr lvl="1"/>
            <a:r>
              <a:rPr lang="en-US" sz="2400" dirty="0"/>
              <a:t>Learning to model (L2M)</a:t>
            </a:r>
          </a:p>
          <a:p>
            <a:pPr lvl="1"/>
            <a:r>
              <a:rPr lang="en-US" sz="2400" dirty="0"/>
              <a:t>Learning to solve (L2S)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0386786" y="5412748"/>
            <a:ext cx="3982357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80" b="1" dirty="0">
                <a:hlinkClick r:id="rId5"/>
              </a:rPr>
              <a:t>drgona.github.io</a:t>
            </a:r>
            <a:endParaRPr lang="en-US" sz="288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1677673" y="4957179"/>
            <a:ext cx="8942429" cy="200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80" b="1" dirty="0">
                <a:latin typeface="+mj-lt"/>
                <a:hlinkClick r:id="rId6"/>
              </a:rPr>
              <a:t>github.com/</a:t>
            </a:r>
            <a:r>
              <a:rPr lang="en-US" sz="2880" b="1" dirty="0" err="1">
                <a:latin typeface="+mj-lt"/>
                <a:hlinkClick r:id="rId6"/>
              </a:rPr>
              <a:t>pnnl</a:t>
            </a:r>
            <a:r>
              <a:rPr lang="en-US" sz="2880" b="1" dirty="0">
                <a:latin typeface="+mj-lt"/>
                <a:hlinkClick r:id="rId6"/>
              </a:rPr>
              <a:t>/</a:t>
            </a:r>
            <a:r>
              <a:rPr lang="en-US" sz="2880" b="1" dirty="0" err="1">
                <a:latin typeface="+mj-lt"/>
                <a:hlinkClick r:id="rId6"/>
              </a:rPr>
              <a:t>neuromancer</a:t>
            </a:r>
            <a:endParaRPr lang="en-US" sz="288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  <a:hlinkClick r:id="rId7"/>
              </a:rPr>
              <a:t>www.youtube.com/@neuromancer_SciML</a:t>
            </a: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88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89"/>
          </a:xfrm>
        </p:spPr>
        <p:txBody>
          <a:bodyPr>
            <a:noAutofit/>
          </a:bodyPr>
          <a:lstStyle/>
          <a:p>
            <a:r>
              <a:rPr lang="en-US" sz="32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9718765" cy="1083895"/>
          </a:xfrm>
        </p:spPr>
        <p:txBody>
          <a:bodyPr>
            <a:normAutofit/>
          </a:bodyPr>
          <a:lstStyle/>
          <a:p>
            <a:r>
              <a:rPr lang="en-US" sz="3000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17321" y="1935100"/>
            <a:ext cx="7955280" cy="5486400"/>
          </a:xfrm>
        </p:spPr>
        <p:txBody>
          <a:bodyPr/>
          <a:lstStyle/>
          <a:p>
            <a:r>
              <a:rPr lang="en-US" sz="2400" b="1" i="1" dirty="0">
                <a:solidFill>
                  <a:schemeClr val="tx2"/>
                </a:solidFill>
              </a:rPr>
              <a:t>Simulations</a:t>
            </a:r>
            <a:r>
              <a:rPr lang="en-US" sz="2400" dirty="0"/>
              <a:t> are crucial for many areas of decision-making and scientific discovery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Need: </a:t>
            </a:r>
            <a:r>
              <a:rPr lang="en-US" sz="2400" dirty="0"/>
              <a:t>Improve computational efficiency and scalability for heterogenous scientific simulations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Challenges: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Modeling and simulation of complex systems is hard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Optimal control and closed-loop decision-making for complex systems is hard-er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Scientific computing and machine learning tools are fragmented and not easily composable</a:t>
            </a:r>
          </a:p>
          <a:p>
            <a:pPr marL="548618" lvl="1" indent="0">
              <a:buNone/>
            </a:pPr>
            <a:endParaRPr lang="en-US" sz="216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27" y="1690471"/>
            <a:ext cx="3355886" cy="2133906"/>
          </a:xfrm>
          <a:prstGeom prst="rect">
            <a:avLst/>
          </a:prstGeom>
        </p:spPr>
      </p:pic>
      <p:pic>
        <p:nvPicPr>
          <p:cNvPr id="8" name="Picture 6" descr="The Quadcopter V1 - a Quadcopter for Aerial Video - Gaétan Laure">
            <a:extLst>
              <a:ext uri="{FF2B5EF4-FFF2-40B4-BE49-F238E27FC236}">
                <a16:creationId xmlns:a16="http://schemas.microsoft.com/office/drawing/2014/main" id="{E2ED8641-EF8F-B7A0-AF2F-F7B29B21D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r="23651" b="31111"/>
          <a:stretch/>
        </p:blipFill>
        <p:spPr bwMode="auto">
          <a:xfrm>
            <a:off x="4258846" y="6089344"/>
            <a:ext cx="3290991" cy="20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31D5F6-A634-B2BF-0E29-913F808BD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t="18966" r="10891" b="8538"/>
          <a:stretch/>
        </p:blipFill>
        <p:spPr bwMode="auto">
          <a:xfrm>
            <a:off x="7629054" y="6083391"/>
            <a:ext cx="3133156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80" t="281" r="13118" b="56293"/>
          <a:stretch/>
        </p:blipFill>
        <p:spPr>
          <a:xfrm>
            <a:off x="995962" y="6023480"/>
            <a:ext cx="3183667" cy="2110824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10841427" y="6080817"/>
            <a:ext cx="3200859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27" y="3889574"/>
            <a:ext cx="3200859" cy="213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81397"/>
            <a:ext cx="10972800" cy="135930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14006" y="7038975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20" y="6427957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8A9CD2-2C19-AAD1-9464-BCE26836027F}"/>
              </a:ext>
            </a:extLst>
          </p:cNvPr>
          <p:cNvGrpSpPr/>
          <p:nvPr/>
        </p:nvGrpSpPr>
        <p:grpSpPr>
          <a:xfrm>
            <a:off x="1778061" y="2709694"/>
            <a:ext cx="11802082" cy="2810211"/>
            <a:chOff x="1472540" y="1665983"/>
            <a:chExt cx="11802082" cy="2810211"/>
          </a:xfrm>
        </p:grpSpPr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C54F23B6-46D9-CF73-8495-B6024133E9D5}"/>
                </a:ext>
              </a:extLst>
            </p:cNvPr>
            <p:cNvSpPr/>
            <p:nvPr/>
          </p:nvSpPr>
          <p:spPr>
            <a:xfrm>
              <a:off x="1472540" y="1665983"/>
              <a:ext cx="11802082" cy="2810211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i="1"/>
                <a:t>Core Development Team</a:t>
              </a:r>
            </a:p>
          </p:txBody>
        </p:sp>
        <p:pic>
          <p:nvPicPr>
            <p:cNvPr id="9" name="Picture 14" descr="Draguna L. Vrabie | PNNL">
              <a:extLst>
                <a:ext uri="{FF2B5EF4-FFF2-40B4-BE49-F238E27FC236}">
                  <a16:creationId xmlns:a16="http://schemas.microsoft.com/office/drawing/2014/main" id="{9EF05C84-8236-0BE7-FDB9-5184E0FE35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59"/>
            <a:stretch/>
          </p:blipFill>
          <p:spPr bwMode="auto">
            <a:xfrm>
              <a:off x="11194262" y="2078717"/>
              <a:ext cx="1536830" cy="188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0F930B-2613-AC82-4D41-B704632CCD15}"/>
                </a:ext>
              </a:extLst>
            </p:cNvPr>
            <p:cNvSpPr txBox="1"/>
            <p:nvPr/>
          </p:nvSpPr>
          <p:spPr>
            <a:xfrm>
              <a:off x="5465571" y="3897941"/>
              <a:ext cx="18204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Madelyn Shapiro</a:t>
              </a:r>
            </a:p>
            <a:p>
              <a:pPr algn="ctr"/>
              <a:r>
                <a:rPr lang="en-US" sz="1400"/>
                <a:t>Deep Learning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9E5BE-0D46-67AA-3FC6-574FF7D2993D}"/>
                </a:ext>
              </a:extLst>
            </p:cNvPr>
            <p:cNvSpPr txBox="1"/>
            <p:nvPr/>
          </p:nvSpPr>
          <p:spPr>
            <a:xfrm>
              <a:off x="1720833" y="3901523"/>
              <a:ext cx="1925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Ján</a:t>
              </a:r>
              <a:r>
                <a:rPr lang="en-US" sz="1600" b="1"/>
                <a:t> </a:t>
              </a:r>
              <a:r>
                <a:rPr lang="en-US" sz="1600" b="1" err="1"/>
                <a:t>Drgoňa</a:t>
              </a:r>
              <a:endParaRPr lang="en-US" sz="1600" b="1"/>
            </a:p>
            <a:p>
              <a:pPr algn="ctr"/>
              <a:r>
                <a:rPr lang="en-US" sz="1400"/>
                <a:t>Diff Predictive Control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7FD70-73FA-C6DC-D9B9-AB9EC7F12F3F}"/>
                </a:ext>
              </a:extLst>
            </p:cNvPr>
            <p:cNvSpPr txBox="1"/>
            <p:nvPr/>
          </p:nvSpPr>
          <p:spPr>
            <a:xfrm>
              <a:off x="10757617" y="3885630"/>
              <a:ext cx="2398632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Draguna</a:t>
              </a:r>
              <a:r>
                <a:rPr lang="en-US" sz="1600" b="1"/>
                <a:t> </a:t>
              </a:r>
              <a:r>
                <a:rPr lang="en-US" sz="1600" b="1" err="1"/>
                <a:t>Vrabie</a:t>
              </a:r>
              <a:endParaRPr lang="en-US" sz="1600" b="1"/>
            </a:p>
            <a:p>
              <a:pPr algn="ctr"/>
              <a:r>
                <a:rPr lang="en-US" sz="1400"/>
                <a:t>Predictive Control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0CF6AEAA-FB1F-D307-0EED-867548B7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4852" y="2191404"/>
              <a:ext cx="1699879" cy="1689446"/>
            </a:xfrm>
            <a:prstGeom prst="rect">
              <a:avLst/>
            </a:prstGeom>
          </p:spPr>
        </p:pic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50BB4EB6-F2D6-3D90-CD0D-758D58F03FB2}"/>
                </a:ext>
              </a:extLst>
            </p:cNvPr>
            <p:cNvSpPr txBox="1"/>
            <p:nvPr/>
          </p:nvSpPr>
          <p:spPr>
            <a:xfrm>
              <a:off x="9133849" y="3901565"/>
              <a:ext cx="182049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 dirty="0"/>
                <a:t>Bruno Jacob</a:t>
              </a:r>
              <a:endParaRPr sz="1600" dirty="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 dirty="0"/>
                <a:t>Dynamical Systems</a:t>
              </a:r>
              <a:endParaRPr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896DAC-89D7-D0A1-7FDD-ACAFC1087BD0}"/>
                </a:ext>
              </a:extLst>
            </p:cNvPr>
            <p:cNvSpPr txBox="1"/>
            <p:nvPr/>
          </p:nvSpPr>
          <p:spPr>
            <a:xfrm>
              <a:off x="3779172" y="3921704"/>
              <a:ext cx="1536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Aaron </a:t>
              </a:r>
              <a:r>
                <a:rPr lang="en-US" sz="1600" b="1" err="1"/>
                <a:t>Tuor</a:t>
              </a:r>
              <a:endParaRPr lang="en-US" sz="1600" b="1"/>
            </a:p>
            <a:p>
              <a:pPr algn="ctr"/>
              <a:r>
                <a:rPr lang="en-US" sz="1400"/>
                <a:t>Deep Learning</a:t>
              </a:r>
            </a:p>
          </p:txBody>
        </p:sp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E822A626-DD67-590B-0634-50EACA897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95969" y="2091901"/>
              <a:ext cx="1488395" cy="1807952"/>
            </a:xfrm>
            <a:prstGeom prst="rect">
              <a:avLst/>
            </a:prstGeom>
          </p:spPr>
        </p:pic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C5E08B0C-70B8-4E24-5C0E-B6039CFA84FD}"/>
                </a:ext>
              </a:extLst>
            </p:cNvPr>
            <p:cNvSpPr txBox="1"/>
            <p:nvPr/>
          </p:nvSpPr>
          <p:spPr>
            <a:xfrm>
              <a:off x="7202259" y="3921704"/>
              <a:ext cx="1925568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/>
                <a:t>Rahul </a:t>
              </a:r>
              <a:r>
                <a:rPr lang="en-US" sz="1600" err="1"/>
                <a:t>Birmiwal</a:t>
              </a:r>
              <a:endParaRPr sz="160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/>
                <a:t>Software Development</a:t>
              </a:r>
              <a:endParaRPr sz="1400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CCE6234D-AA34-10B6-2767-DACB01F4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796" y="3297540"/>
            <a:ext cx="1335336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delyn Shapiro">
            <a:extLst>
              <a:ext uri="{FF2B5EF4-FFF2-40B4-BE49-F238E27FC236}">
                <a16:creationId xmlns:a16="http://schemas.microsoft.com/office/drawing/2014/main" id="{F198350A-229F-79D9-A15F-A6B46810C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66" y="3238424"/>
            <a:ext cx="1715110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7CE3A3-0B38-A7E9-7AFE-65AD9801C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9614555" y="3294849"/>
            <a:ext cx="1542605" cy="1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76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949D1-4935-CFAD-F353-ABB79500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5CCE46-8D49-8BAD-A751-4E6C9207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288557"/>
          </a:xfrm>
        </p:spPr>
        <p:txBody>
          <a:bodyPr/>
          <a:lstStyle/>
          <a:p>
            <a:r>
              <a:rPr lang="en-US" dirty="0"/>
              <a:t>Hiring!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656A0-F018-CC6E-217D-7CBACF8F7E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7735330" cy="5486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Starting a new group at the </a:t>
            </a:r>
            <a:r>
              <a:rPr lang="en-US" b="1" dirty="0"/>
              <a:t>Department of Civil &amp; Systems Engineering at Johns Hopkins University</a:t>
            </a:r>
          </a:p>
          <a:p>
            <a:r>
              <a:rPr lang="en-US" dirty="0"/>
              <a:t>Multiple PhD and postdoc opportunities </a:t>
            </a:r>
          </a:p>
          <a:p>
            <a:r>
              <a:rPr lang="en-US" dirty="0"/>
              <a:t>Starting January 2025</a:t>
            </a:r>
          </a:p>
          <a:p>
            <a:r>
              <a:rPr lang="en-US" dirty="0"/>
              <a:t>Focus on Scientific Machine Learning for dynamics, optimization, and control</a:t>
            </a:r>
          </a:p>
          <a:p>
            <a:r>
              <a:rPr lang="en-US" dirty="0"/>
              <a:t>Applications in energy systems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2050" name="Picture 2" descr="Johns Hopkins University Logo and symbol, meaning, history, PNG, brand">
            <a:extLst>
              <a:ext uri="{FF2B5EF4-FFF2-40B4-BE49-F238E27FC236}">
                <a16:creationId xmlns:a16="http://schemas.microsoft.com/office/drawing/2014/main" id="{02C2965D-577D-BB15-B065-BA00235A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492" y="2279821"/>
            <a:ext cx="4822202" cy="270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3F998-7FCC-8FE9-DAA7-A138B5D3FE7D}"/>
              </a:ext>
            </a:extLst>
          </p:cNvPr>
          <p:cNvSpPr txBox="1"/>
          <p:nvPr/>
        </p:nvSpPr>
        <p:spPr>
          <a:xfrm>
            <a:off x="5364688" y="6812449"/>
            <a:ext cx="39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hlinkClick r:id="rId3"/>
              </a:rPr>
              <a:t>drgona.github.io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879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478672" cy="1242674"/>
          </a:xfrm>
        </p:spPr>
        <p:txBody>
          <a:bodyPr/>
          <a:lstStyle/>
          <a:p>
            <a:r>
              <a:rPr lang="en-US" sz="3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3054689" y="4213474"/>
            <a:ext cx="87286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977CA-29E5-04D4-3864-3A14E89BE838}"/>
              </a:ext>
            </a:extLst>
          </p:cNvPr>
          <p:cNvSpPr txBox="1"/>
          <p:nvPr/>
        </p:nvSpPr>
        <p:spPr>
          <a:xfrm>
            <a:off x="620258" y="3857874"/>
            <a:ext cx="246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8112"/>
                </a:solidFill>
              </a:rPr>
              <a:t>More domain knowledge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E1AFD-CC34-D3FD-9304-AF74B554FD35}"/>
              </a:ext>
            </a:extLst>
          </p:cNvPr>
          <p:cNvGrpSpPr/>
          <p:nvPr/>
        </p:nvGrpSpPr>
        <p:grpSpPr>
          <a:xfrm>
            <a:off x="4749441" y="1868805"/>
            <a:ext cx="1778759" cy="1742167"/>
            <a:chOff x="6421316" y="807536"/>
            <a:chExt cx="1970315" cy="2969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/>
                <p:nvPr/>
              </p:nvSpPr>
              <p:spPr>
                <a:xfrm>
                  <a:off x="6524945" y="1763681"/>
                  <a:ext cx="1866686" cy="2013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945" y="1763681"/>
                  <a:ext cx="1866686" cy="20134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F67A9-2731-4C87-DB01-CA9777B74D9B}"/>
                </a:ext>
              </a:extLst>
            </p:cNvPr>
            <p:cNvSpPr txBox="1"/>
            <p:nvPr/>
          </p:nvSpPr>
          <p:spPr>
            <a:xfrm>
              <a:off x="6728896" y="807536"/>
              <a:ext cx="1280586" cy="598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D6D42B2-495D-879A-308C-8F1B45A8A165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DA2D76-B708-0135-4478-96B95DB965A0}"/>
              </a:ext>
            </a:extLst>
          </p:cNvPr>
          <p:cNvGrpSpPr/>
          <p:nvPr/>
        </p:nvGrpSpPr>
        <p:grpSpPr>
          <a:xfrm>
            <a:off x="6633972" y="1880023"/>
            <a:ext cx="2019258" cy="1728259"/>
            <a:chOff x="8637294" y="942665"/>
            <a:chExt cx="1859666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266548-73AC-B850-7D1E-10F6279050DB}"/>
                </a:ext>
              </a:extLst>
            </p:cNvPr>
            <p:cNvSpPr txBox="1"/>
            <p:nvPr/>
          </p:nvSpPr>
          <p:spPr>
            <a:xfrm>
              <a:off x="9001698" y="942665"/>
              <a:ext cx="987947" cy="538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/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AC9BC865-BF9F-43ED-AF58-FA1FCA50D6BD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64386-67B4-9153-0690-FBBC95C3CC8D}"/>
              </a:ext>
            </a:extLst>
          </p:cNvPr>
          <p:cNvGrpSpPr/>
          <p:nvPr/>
        </p:nvGrpSpPr>
        <p:grpSpPr>
          <a:xfrm>
            <a:off x="8688874" y="1894536"/>
            <a:ext cx="1392350" cy="1718285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86907-8A10-0331-ECB6-C70C27662229}"/>
                </a:ext>
              </a:extLst>
            </p:cNvPr>
            <p:cNvSpPr txBox="1"/>
            <p:nvPr/>
          </p:nvSpPr>
          <p:spPr>
            <a:xfrm>
              <a:off x="6779729" y="4354298"/>
              <a:ext cx="1171282" cy="495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6F52CDB4-822D-1DDD-12F9-1071A06C4E01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6F0DB-8153-FF64-0ACD-9E34DC38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72" y="5400805"/>
            <a:ext cx="4966385" cy="20300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9060188" y="4426161"/>
            <a:ext cx="385186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differential equations</a:t>
            </a:r>
          </a:p>
          <a:p>
            <a:pPr marL="342900" indent="-342900" defTabSz="5486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20" dirty="0"/>
              <a:t>state space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3B448-FD1D-DE8F-3338-32C9FC93A81C}"/>
              </a:ext>
            </a:extLst>
          </p:cNvPr>
          <p:cNvSpPr txBox="1"/>
          <p:nvPr/>
        </p:nvSpPr>
        <p:spPr>
          <a:xfrm>
            <a:off x="5021962" y="4418732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networked neural ODEs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94594-F43C-D032-57BB-61C185B6B11C}"/>
              </a:ext>
            </a:extLst>
          </p:cNvPr>
          <p:cNvSpPr txBox="1"/>
          <p:nvPr/>
        </p:nvSpPr>
        <p:spPr>
          <a:xfrm>
            <a:off x="6096199" y="4715549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/>
              <a:t>graph neural networks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19FB9-C087-61EC-DC88-2F6C4D50A1B5}"/>
              </a:ext>
            </a:extLst>
          </p:cNvPr>
          <p:cNvSpPr txBox="1"/>
          <p:nvPr/>
        </p:nvSpPr>
        <p:spPr>
          <a:xfrm>
            <a:off x="3577570" y="4715549"/>
            <a:ext cx="2102204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physics priors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2625423" y="4411238"/>
            <a:ext cx="241753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 dirty="0"/>
              <a:t>physics-based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DE029-4228-F958-B325-91C1006D54CB}"/>
              </a:ext>
            </a:extLst>
          </p:cNvPr>
          <p:cNvGrpSpPr/>
          <p:nvPr/>
        </p:nvGrpSpPr>
        <p:grpSpPr>
          <a:xfrm>
            <a:off x="6558486" y="4849233"/>
            <a:ext cx="2319463" cy="3042416"/>
            <a:chOff x="3688914" y="1369755"/>
            <a:chExt cx="3154470" cy="36660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22C8CC-B900-2D92-46B8-C4B2EF08B1A8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2</a:t>
              </a: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E6B102-9113-1D27-4E66-11ED801B7503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3</a:t>
              </a: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80EE5F-CEB1-3A84-89D6-D2AF833AB26B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4</a:t>
              </a: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3501D-D07F-7516-795C-0CAA5DC7F590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1</a:t>
              </a:r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4B9B1-15F5-B6DF-837B-2A7792A423FB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573A29-8858-3960-2B45-E55D39A776A7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9C8ECB-B878-0185-DEE8-2024252E931B}"/>
                </a:ext>
              </a:extLst>
            </p:cNvPr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/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/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/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D8D058-BC44-CA6E-70E9-9CD3CB075E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07" t="39881" r="7723" b="26510"/>
          <a:stretch/>
        </p:blipFill>
        <p:spPr>
          <a:xfrm>
            <a:off x="8962382" y="5379005"/>
            <a:ext cx="4447654" cy="2184950"/>
          </a:xfrm>
          <a:prstGeom prst="rect">
            <a:avLst/>
          </a:prstGeom>
        </p:spPr>
      </p:pic>
      <p:pic>
        <p:nvPicPr>
          <p:cNvPr id="38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D9454FB3-395D-3A66-0BAB-F95F07B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78" y="1620406"/>
            <a:ext cx="3526885" cy="23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1" y="1835590"/>
            <a:ext cx="3071322" cy="19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04CDF7-9F3D-5964-9223-A918EE7850E5}"/>
              </a:ext>
            </a:extLst>
          </p:cNvPr>
          <p:cNvSpPr txBox="1"/>
          <p:nvPr/>
        </p:nvSpPr>
        <p:spPr>
          <a:xfrm>
            <a:off x="12486860" y="3987518"/>
            <a:ext cx="246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527527" cy="1249807"/>
          </a:xfrm>
        </p:spPr>
        <p:txBody>
          <a:bodyPr>
            <a:normAutofit/>
          </a:bodyPr>
          <a:lstStyle/>
          <a:p>
            <a:r>
              <a:rPr lang="en-US" sz="3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3458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39129" y="1835700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9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7" y="3683300"/>
            <a:ext cx="2413544" cy="19804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06" y="2454687"/>
            <a:ext cx="2509786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7752379" y="2383197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61506" y="5764180"/>
            <a:ext cx="318001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324678" y="5779756"/>
            <a:ext cx="3296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632758" y="5761554"/>
            <a:ext cx="310150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8" y="3882687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1053797" y="3696183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0846732" y="5774413"/>
            <a:ext cx="32330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4068" y="2259918"/>
            <a:ext cx="2350256" cy="1381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3200400" y="6942085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9501517" y="6938803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9" y="3551801"/>
            <a:ext cx="2604724" cy="20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35" y="2561278"/>
            <a:ext cx="1343023" cy="6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241280" cy="1249807"/>
          </a:xfrm>
        </p:spPr>
        <p:txBody>
          <a:bodyPr>
            <a:normAutofit/>
          </a:bodyPr>
          <a:lstStyle/>
          <a:p>
            <a:r>
              <a:rPr lang="en-US" sz="3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89880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42596" y="1835700"/>
            <a:ext cx="283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7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60" y="2586714"/>
            <a:ext cx="3604943" cy="7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" y="5856023"/>
            <a:ext cx="2350982" cy="53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499668" y="5060836"/>
            <a:ext cx="2260633" cy="5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645515" y="3692600"/>
            <a:ext cx="4434840" cy="8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40" y="4729249"/>
            <a:ext cx="2437590" cy="8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10952083" y="5921503"/>
            <a:ext cx="2925488" cy="1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46" y="3166949"/>
            <a:ext cx="2159881" cy="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4" y="2291943"/>
            <a:ext cx="2280284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369245" y="6460621"/>
            <a:ext cx="2457637" cy="6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1" y="4136766"/>
            <a:ext cx="2318252" cy="7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65" y="5980009"/>
            <a:ext cx="1913994" cy="11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44" y="2379225"/>
            <a:ext cx="2159882" cy="12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4399548" y="3828000"/>
            <a:ext cx="2778265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44" y="4691633"/>
            <a:ext cx="1858459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2" y="5582902"/>
            <a:ext cx="3165859" cy="5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89" y="6220251"/>
            <a:ext cx="2737765" cy="10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3200400" y="7352509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9549361" y="7352507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sz="3200" dirty="0"/>
              <a:t>Scientific Machine Learning (</a:t>
            </a:r>
            <a:r>
              <a:rPr lang="en-US" sz="3200" dirty="0" err="1"/>
              <a:t>SciML</a:t>
            </a:r>
            <a:r>
              <a:rPr lang="en-US" sz="32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98082" y="1901952"/>
            <a:ext cx="12469813" cy="5486400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2400" dirty="0" err="1"/>
              <a:t>SciML</a:t>
            </a:r>
            <a:r>
              <a:rPr lang="en-US" sz="2400" dirty="0"/>
              <a:t> or Physics-Informed Machine learning (PIML) systematically integrates ML with models and algorithms developed in traditional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24" y="3289158"/>
            <a:ext cx="5312472" cy="44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1360193" y="3196511"/>
            <a:ext cx="6998679" cy="3816272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2400" dirty="0"/>
              <a:t>Scientific applications are governed by fundamental principles and physical constraints</a:t>
            </a:r>
          </a:p>
          <a:p>
            <a:r>
              <a:rPr lang="en-US" sz="2400" dirty="0"/>
              <a:t>Purely data-driven “black box” ML methods cannot satisfy underlying physics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chemeClr val="tx2"/>
                </a:solidFill>
              </a:rPr>
              <a:t>automatic differentiation </a:t>
            </a:r>
            <a:r>
              <a:rPr lang="en-US" sz="2400" dirty="0"/>
              <a:t>to enable learning for modeling, optimization, and control</a:t>
            </a:r>
            <a:endParaRPr lang="en-US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9735984" y="7952601"/>
            <a:ext cx="413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source: </a:t>
            </a:r>
            <a:r>
              <a:rPr lang="en-US" sz="1200">
                <a:hlinkClick r:id="rId4"/>
              </a:rPr>
              <a:t>https://sciml.wur.nl/reviews/sciml/sciml.html</a:t>
            </a:r>
            <a:endParaRPr lang="en-US" sz="12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198F8FC-DA5F-C490-B3AF-91604B46E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03"/>
          <a:stretch/>
        </p:blipFill>
        <p:spPr>
          <a:xfrm>
            <a:off x="2026722" y="6763934"/>
            <a:ext cx="5288478" cy="72074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0D9D18-99A5-324A-1FAB-DACE08199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071" y="7552885"/>
            <a:ext cx="324640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5"/>
            <a:ext cx="11141825" cy="1223915"/>
          </a:xfrm>
        </p:spPr>
        <p:txBody>
          <a:bodyPr/>
          <a:lstStyle/>
          <a:p>
            <a:r>
              <a:rPr lang="en-US" sz="3200" dirty="0"/>
              <a:t>Selected Scientific Machine Learning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Literature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62989" y="1772316"/>
            <a:ext cx="13384530" cy="5486401"/>
          </a:xfrm>
        </p:spPr>
        <p:txBody>
          <a:bodyPr/>
          <a:lstStyle/>
          <a:p>
            <a:r>
              <a:rPr lang="en-US" sz="2160" b="1" dirty="0"/>
              <a:t>Differentiable Programming</a:t>
            </a:r>
          </a:p>
          <a:p>
            <a:pPr lvl="1"/>
            <a:r>
              <a:rPr lang="en-US" sz="1920" dirty="0"/>
              <a:t>M. Innes, et al., </a:t>
            </a:r>
            <a:r>
              <a:rPr lang="en-US" sz="1920" i="1" dirty="0"/>
              <a:t>A Differentiable Programming System to Bridge Machine Learning and Scientific Computing, 2019</a:t>
            </a:r>
          </a:p>
          <a:p>
            <a:r>
              <a:rPr lang="en-US" sz="2160" b="1" dirty="0"/>
              <a:t>Learning to Solve (L2S)</a:t>
            </a:r>
          </a:p>
          <a:p>
            <a:pPr lvl="1"/>
            <a:r>
              <a:rPr lang="en-US" sz="1920" dirty="0"/>
              <a:t>M. </a:t>
            </a:r>
            <a:r>
              <a:rPr lang="en-US" sz="1920" dirty="0" err="1"/>
              <a:t>Raissi</a:t>
            </a:r>
            <a:r>
              <a:rPr lang="en-US" sz="1920" dirty="0"/>
              <a:t>, et al., </a:t>
            </a:r>
            <a:r>
              <a:rPr lang="en-US" sz="1920" i="1" dirty="0"/>
              <a:t>Physics-informed neural networks: A deep learning framework for solving forward and inverse problems involving nonlinear partial differential equations, </a:t>
            </a:r>
            <a:r>
              <a:rPr lang="en-US" sz="1920" dirty="0"/>
              <a:t>2019</a:t>
            </a:r>
          </a:p>
          <a:p>
            <a:r>
              <a:rPr lang="en-US" sz="2160" b="1" dirty="0"/>
              <a:t>Learning to Optimize (L2O)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Differentiable Convex Optimization Layers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P. Donti, et al., </a:t>
            </a:r>
            <a:r>
              <a:rPr lang="en-US" sz="1920" i="1" dirty="0"/>
              <a:t>DC3: A learning method for optimization with hard constraints</a:t>
            </a:r>
            <a:r>
              <a:rPr lang="en-US" sz="1920" dirty="0"/>
              <a:t>, 2021</a:t>
            </a:r>
          </a:p>
          <a:p>
            <a:pPr lvl="1"/>
            <a:r>
              <a:rPr lang="en-US" sz="1920" dirty="0"/>
              <a:t>J. Kotary, et al., </a:t>
            </a:r>
            <a:r>
              <a:rPr lang="en-US" sz="1920" i="1" dirty="0"/>
              <a:t>End-to-End Constrained Optimization Learning: A Survey</a:t>
            </a:r>
            <a:r>
              <a:rPr lang="en-US" sz="1920" dirty="0"/>
              <a:t>, 2021</a:t>
            </a:r>
          </a:p>
          <a:p>
            <a:r>
              <a:rPr lang="en-US" sz="2160" b="1" dirty="0"/>
              <a:t>Learning to Model (L2M)</a:t>
            </a:r>
          </a:p>
          <a:p>
            <a:pPr lvl="1"/>
            <a:r>
              <a:rPr lang="en-US" sz="1920" dirty="0"/>
              <a:t>B. Lusch, et al., </a:t>
            </a:r>
            <a:r>
              <a:rPr lang="en-US" sz="1920" i="1" dirty="0"/>
              <a:t>Deep learning for universal linear embeddings of nonlinear dynamics</a:t>
            </a:r>
            <a:r>
              <a:rPr lang="en-US" sz="1920" dirty="0"/>
              <a:t>, 2018</a:t>
            </a:r>
          </a:p>
          <a:p>
            <a:pPr lvl="1"/>
            <a:r>
              <a:rPr lang="en-US" sz="1920" dirty="0"/>
              <a:t>R. T. Q. Chen, et al., </a:t>
            </a:r>
            <a:r>
              <a:rPr lang="en-US" sz="1920" i="1" dirty="0"/>
              <a:t>Neural Ordinary Differential Equations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C. Rackauckas, et al., </a:t>
            </a:r>
            <a:r>
              <a:rPr lang="en-US" sz="1920" i="1" dirty="0"/>
              <a:t>Universal Differential Equations for Scientific Machine Learning</a:t>
            </a:r>
            <a:r>
              <a:rPr lang="en-US" sz="1920" dirty="0"/>
              <a:t>, 2021 </a:t>
            </a:r>
          </a:p>
          <a:p>
            <a:r>
              <a:rPr lang="en-US" sz="2160" b="1" dirty="0"/>
              <a:t>Learning to Control (L2C)</a:t>
            </a:r>
          </a:p>
          <a:p>
            <a:pPr lvl="1"/>
            <a:r>
              <a:rPr lang="en-US" sz="1920" dirty="0"/>
              <a:t>B. Amos, et al., </a:t>
            </a:r>
            <a:r>
              <a:rPr lang="en-US" sz="1920" i="1" dirty="0"/>
              <a:t>Differentiable MPC for End-to-end Planning and Control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S. East, et al., </a:t>
            </a:r>
            <a:r>
              <a:rPr lang="en-US" sz="1920" i="1" dirty="0"/>
              <a:t>Infinite-Horizon Differentiable Model Predictive Control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Y </a:t>
            </a:r>
            <a:r>
              <a:rPr lang="en-US" sz="1920" dirty="0" err="1"/>
              <a:t>Qiao</a:t>
            </a:r>
            <a:r>
              <a:rPr lang="en-US" sz="1920" dirty="0"/>
              <a:t>, et al., </a:t>
            </a:r>
            <a:r>
              <a:rPr lang="en-US" sz="1920" i="1" dirty="0"/>
              <a:t>Scalable Differentiable Physics for Learning and Control</a:t>
            </a:r>
            <a:r>
              <a:rPr lang="en-US" sz="192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73A6-D239-98EB-AD36-5F2FEB23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127215-EE98-4689-AF10-0BED9331B992}"/>
              </a:ext>
            </a:extLst>
          </p:cNvPr>
          <p:cNvSpPr txBox="1">
            <a:spLocks/>
          </p:cNvSpPr>
          <p:nvPr/>
        </p:nvSpPr>
        <p:spPr>
          <a:xfrm>
            <a:off x="3156916" y="637722"/>
            <a:ext cx="11058276" cy="1059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We Unify Different Scientific Machine Learning Methods in a Coherent Algorithmic Framework?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62CE7-E555-97F0-A6F1-0EFB373C3D1B}"/>
              </a:ext>
            </a:extLst>
          </p:cNvPr>
          <p:cNvSpPr txBox="1"/>
          <p:nvPr/>
        </p:nvSpPr>
        <p:spPr>
          <a:xfrm>
            <a:off x="2203045" y="1809757"/>
            <a:ext cx="10522355" cy="14773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Sampling methods</a:t>
            </a: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Machine learning component</a:t>
            </a: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endParaRPr lang="en-US" sz="2400" b="1" dirty="0">
              <a:solidFill>
                <a:srgbClr val="4C483D"/>
              </a:solidFill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Domain inductive priors</a:t>
            </a: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Domain-aware loss functions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3FD965-938A-0CD8-BE55-A41BB0952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2603314" y="3102318"/>
            <a:ext cx="10320788" cy="44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8978264" cy="1310980"/>
          </a:xfrm>
        </p:spPr>
        <p:txBody>
          <a:bodyPr/>
          <a:lstStyle/>
          <a:p>
            <a:r>
              <a:rPr lang="en-US" sz="3000" dirty="0"/>
              <a:t>Learning to Solve Differential Equations with Physics-Informed Neural Networks (PINNs)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65D4-3E63-43A3-E052-0E43009B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7" t="9327" r="782" b="64991"/>
          <a:stretch/>
        </p:blipFill>
        <p:spPr>
          <a:xfrm>
            <a:off x="2927105" y="1903950"/>
            <a:ext cx="9823933" cy="1814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902969" y="7599075"/>
            <a:ext cx="12578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6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collocation points in the </a:t>
            </a:r>
            <a:r>
              <a:rPr lang="en-US" sz="2000" dirty="0" err="1"/>
              <a:t>spatio</a:t>
            </a:r>
            <a:r>
              <a:rPr lang="en-US" sz="200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https://github.com/pnnl/neuromancer/blob/master/examples/PDEs/Part_2_PINN_BurgersEquation.ipynb</a:t>
            </a:r>
            <a:r>
              <a:rPr lang="en-US" sz="20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646" y="4685302"/>
            <a:ext cx="3198571" cy="944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98"/>
          <a:stretch/>
        </p:blipFill>
        <p:spPr>
          <a:xfrm>
            <a:off x="9527706" y="5480632"/>
            <a:ext cx="4799799" cy="10583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21" y="4661431"/>
            <a:ext cx="3308986" cy="258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201" y="5672467"/>
            <a:ext cx="4005250" cy="1197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5217277" y="3933913"/>
            <a:ext cx="40581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PDE equations </a:t>
            </a:r>
            <a:r>
              <a:rPr lang="en-US" sz="2000" dirty="0"/>
              <a:t>solved 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9361170" y="3939536"/>
            <a:ext cx="5018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4803" y="5080734"/>
            <a:ext cx="1864042" cy="4888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8646" y="6545277"/>
            <a:ext cx="1991369" cy="4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ThoughtLeadBlue" id="{B85D2738-2559-D041-99BB-1FBC2E335D16}" vid="{5844FAC0-BFC5-FA41-94AD-F16716B86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FC8635-0B80-46EA-8607-15BEFA01334A}">
  <ds:schemaRefs>
    <ds:schemaRef ds:uri="5cece13e-3376-4417-9525-be60b11a89a8"/>
    <ds:schemaRef ds:uri="cc6c6d48-82b9-425a-a95d-3c7cf5d4dbf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F56EA3-0DF9-411E-9FE0-6DD671DC9C80}">
  <ds:schemaRefs>
    <ds:schemaRef ds:uri="5cece13e-3376-4417-9525-be60b11a89a8"/>
    <ds:schemaRef ds:uri="7d26a3f5-b604-4144-9fe7-21f67faeef01"/>
    <ds:schemaRef ds:uri="cc6c6d48-82b9-425a-a95d-3c7cf5d4db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3712</TotalTime>
  <Words>1563</Words>
  <Application>Microsoft Office PowerPoint</Application>
  <PresentationFormat>Custom</PresentationFormat>
  <Paragraphs>210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Consolas</vt:lpstr>
      <vt:lpstr>var(--fontset-secondary)</vt:lpstr>
      <vt:lpstr>Wingdings</vt:lpstr>
      <vt:lpstr>PNNL_Option_4</vt:lpstr>
      <vt:lpstr>Differentiable Programming for Data-driven Modeling, Optimization, and Control</vt:lpstr>
      <vt:lpstr>Motivation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Selected Scientific Machine Learning Literature</vt:lpstr>
      <vt:lpstr>PowerPoint Presentation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with Neural Operators</vt:lpstr>
      <vt:lpstr>Learning to Model (L2M) with Neural Operators</vt:lpstr>
      <vt:lpstr>Learning to Control (L2C) with Differentiable System Models</vt:lpstr>
      <vt:lpstr>Learning to Control (L2C) with Differentiable System Models</vt:lpstr>
      <vt:lpstr>Towards Unified Scientific Machine Learning Framework</vt:lpstr>
      <vt:lpstr>NeuroMANCER Scientific Machine Learning Library</vt:lpstr>
      <vt:lpstr>Summary</vt:lpstr>
      <vt:lpstr>Acknowledgements</vt:lpstr>
      <vt:lpstr>Hiring!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Shapiro, Madelyn R</dc:creator>
  <cp:lastModifiedBy>Drgona, Jan</cp:lastModifiedBy>
  <cp:revision>15</cp:revision>
  <dcterms:created xsi:type="dcterms:W3CDTF">2024-02-21T01:39:52Z</dcterms:created>
  <dcterms:modified xsi:type="dcterms:W3CDTF">2024-07-10T20:36:09Z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